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5143500" cx="9144000"/>
  <p:notesSz cx="6858000" cy="9144000"/>
  <p:embeddedFontLst>
    <p:embeddedFont>
      <p:font typeface="Roboto Slab"/>
      <p:regular r:id="rId49"/>
      <p:bold r:id="rId50"/>
    </p:embeddedFont>
    <p:embeddedFont>
      <p:font typeface="Exo 2"/>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5" roundtripDataSignature="AMtx7mjlBFXNl4X6RsrNqhT1V3K2r795D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A155811-2D15-427F-B416-CFDFEE301C95}">
  <a:tblStyle styleId="{8A155811-2D15-427F-B416-CFDFEE301C9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RobotoSlab-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Exo2-regular.fntdata"/><Relationship Id="rId50" Type="http://schemas.openxmlformats.org/officeDocument/2006/relationships/font" Target="fonts/RobotoSlab-bold.fntdata"/><Relationship Id="rId53" Type="http://schemas.openxmlformats.org/officeDocument/2006/relationships/font" Target="fonts/Exo2-italic.fntdata"/><Relationship Id="rId52" Type="http://schemas.openxmlformats.org/officeDocument/2006/relationships/font" Target="fonts/Exo2-bold.fntdata"/><Relationship Id="rId11" Type="http://schemas.openxmlformats.org/officeDocument/2006/relationships/slide" Target="slides/slide6.xml"/><Relationship Id="rId55" Type="http://customschemas.google.com/relationships/presentationmetadata" Target="metadata"/><Relationship Id="rId10" Type="http://schemas.openxmlformats.org/officeDocument/2006/relationships/slide" Target="slides/slide5.xml"/><Relationship Id="rId54" Type="http://schemas.openxmlformats.org/officeDocument/2006/relationships/font" Target="fonts/Exo2-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Google Shape;5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de386280db_0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g2de386280db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5f7929ea6a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g35f7929ea6a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457200" lvl="0" marL="0" rtl="0" algn="just">
              <a:lnSpc>
                <a:spcPct val="107916"/>
              </a:lnSpc>
              <a:spcBef>
                <a:spcPts val="1200"/>
              </a:spcBef>
              <a:spcAft>
                <a:spcPts val="1200"/>
              </a:spcAft>
              <a:buClr>
                <a:schemeClr val="dk1"/>
              </a:buClr>
              <a:buSzPts val="1100"/>
              <a:buFont typeface="Arial"/>
              <a:buNone/>
            </a:pPr>
            <a:r>
              <a:rPr lang="en" sz="1300">
                <a:solidFill>
                  <a:schemeClr val="dk1"/>
                </a:solidFill>
                <a:latin typeface="Times New Roman"/>
                <a:ea typeface="Times New Roman"/>
                <a:cs typeface="Times New Roman"/>
                <a:sym typeface="Times New Roman"/>
              </a:rPr>
              <a:t> các cặp ảnh giống nhau ở điều kiện khác nhau (ví dụ: góc chụp, tư thế người mẫu, ánh sáng...)</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5f7929ea6a_0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35f7929ea6a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73022be4d6_2_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273022be4d6_2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5f7929ea6a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35f7929ea6a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5f7929ea6a_0_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35f7929ea6a_0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5f7929ea6a_0_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35f7929ea6a_0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de386280db_0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g2de386280db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5f7929ea6a_0_1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g35f7929ea6a_0_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6140567cb9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g36140567cb9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6140567cb9_0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36140567cb9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6140567cb9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g36140567cb9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6140567cb9_0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g36140567cb9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6140567cb9_0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36140567cb9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6140567cb9_0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g36140567cb9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6140567cb9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g36140567cb9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6140567cb9_0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g36140567cb9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6140567cb9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g36140567cb9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6140567cb9_0_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g36140567cb9_0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6140567cb9_0_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g36140567cb9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6140567cb9_0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g36140567cb9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6140567cb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g36140567cb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5f7929ea6a_0_2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g35f7929ea6a_0_2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5f7929ea6a_0_2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g35f7929ea6a_0_2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5f7929ea6a_0_2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g35f7929ea6a_0_2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5f7929ea6a_0_2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g35f7929ea6a_0_2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35f7929ea6a_0_2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g35f7929ea6a_0_2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5f7929ea6a_0_3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g35f7929ea6a_0_3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6de50d0ce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g26de50d0ced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73022be4d6_2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g273022be4d6_2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df728543e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g2df728543e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36140567cb9_0_1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g36140567cb9_0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71d9788520_0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g271d9788520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5f7929ea6a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g35f7929ea6a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73022be4d6_2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g273022be4d6_2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73022be4d6_2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g273022be4d6_2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5f8a16c32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g35f8a16c32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5f7929ea6a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g35f7929ea6a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18"/>
          <p:cNvSpPr txBox="1"/>
          <p:nvPr>
            <p:ph type="ctrTitle"/>
          </p:nvPr>
        </p:nvSpPr>
        <p:spPr>
          <a:xfrm>
            <a:off x="1700185" y="1991850"/>
            <a:ext cx="5807400" cy="1159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5800"/>
              <a:buNone/>
              <a:defRPr b="1" sz="4350"/>
            </a:lvl1pPr>
            <a:lvl2pPr lvl="1" algn="l">
              <a:lnSpc>
                <a:spcPct val="100000"/>
              </a:lnSpc>
              <a:spcBef>
                <a:spcPts val="0"/>
              </a:spcBef>
              <a:spcAft>
                <a:spcPts val="0"/>
              </a:spcAft>
              <a:buSzPts val="5800"/>
              <a:buNone/>
              <a:defRPr b="1" sz="4350"/>
            </a:lvl2pPr>
            <a:lvl3pPr lvl="2" algn="l">
              <a:lnSpc>
                <a:spcPct val="100000"/>
              </a:lnSpc>
              <a:spcBef>
                <a:spcPts val="0"/>
              </a:spcBef>
              <a:spcAft>
                <a:spcPts val="0"/>
              </a:spcAft>
              <a:buSzPts val="5800"/>
              <a:buNone/>
              <a:defRPr b="1" sz="4350"/>
            </a:lvl3pPr>
            <a:lvl4pPr lvl="3" algn="l">
              <a:lnSpc>
                <a:spcPct val="100000"/>
              </a:lnSpc>
              <a:spcBef>
                <a:spcPts val="0"/>
              </a:spcBef>
              <a:spcAft>
                <a:spcPts val="0"/>
              </a:spcAft>
              <a:buSzPts val="5800"/>
              <a:buNone/>
              <a:defRPr b="1" sz="4350"/>
            </a:lvl4pPr>
            <a:lvl5pPr lvl="4" algn="l">
              <a:lnSpc>
                <a:spcPct val="100000"/>
              </a:lnSpc>
              <a:spcBef>
                <a:spcPts val="0"/>
              </a:spcBef>
              <a:spcAft>
                <a:spcPts val="0"/>
              </a:spcAft>
              <a:buSzPts val="5800"/>
              <a:buNone/>
              <a:defRPr b="1" sz="4350"/>
            </a:lvl5pPr>
            <a:lvl6pPr lvl="5" algn="l">
              <a:lnSpc>
                <a:spcPct val="100000"/>
              </a:lnSpc>
              <a:spcBef>
                <a:spcPts val="0"/>
              </a:spcBef>
              <a:spcAft>
                <a:spcPts val="0"/>
              </a:spcAft>
              <a:buSzPts val="5800"/>
              <a:buNone/>
              <a:defRPr b="1" sz="4350"/>
            </a:lvl6pPr>
            <a:lvl7pPr lvl="6" algn="l">
              <a:lnSpc>
                <a:spcPct val="100000"/>
              </a:lnSpc>
              <a:spcBef>
                <a:spcPts val="0"/>
              </a:spcBef>
              <a:spcAft>
                <a:spcPts val="0"/>
              </a:spcAft>
              <a:buSzPts val="5800"/>
              <a:buNone/>
              <a:defRPr b="1" sz="4350"/>
            </a:lvl7pPr>
            <a:lvl8pPr lvl="7" algn="l">
              <a:lnSpc>
                <a:spcPct val="100000"/>
              </a:lnSpc>
              <a:spcBef>
                <a:spcPts val="0"/>
              </a:spcBef>
              <a:spcAft>
                <a:spcPts val="0"/>
              </a:spcAft>
              <a:buSzPts val="5800"/>
              <a:buNone/>
              <a:defRPr b="1" sz="4350"/>
            </a:lvl8pPr>
            <a:lvl9pPr lvl="8" algn="l">
              <a:lnSpc>
                <a:spcPct val="100000"/>
              </a:lnSpc>
              <a:spcBef>
                <a:spcPts val="0"/>
              </a:spcBef>
              <a:spcAft>
                <a:spcPts val="0"/>
              </a:spcAft>
              <a:buSzPts val="5800"/>
              <a:buNone/>
              <a:defRPr b="1" sz="4350"/>
            </a:lvl9pPr>
          </a:lstStyle>
          <a:p/>
        </p:txBody>
      </p:sp>
      <p:sp>
        <p:nvSpPr>
          <p:cNvPr id="11" name="Google Shape;11;p18"/>
          <p:cNvSpPr/>
          <p:nvPr/>
        </p:nvSpPr>
        <p:spPr>
          <a:xfrm>
            <a:off x="7337531" y="4630074"/>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12" name="Google Shape;12;p18"/>
          <p:cNvSpPr/>
          <p:nvPr/>
        </p:nvSpPr>
        <p:spPr>
          <a:xfrm>
            <a:off x="7790243" y="4182401"/>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13" name="Google Shape;13;p18"/>
          <p:cNvSpPr/>
          <p:nvPr/>
        </p:nvSpPr>
        <p:spPr>
          <a:xfrm>
            <a:off x="8893253" y="3333348"/>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14" name="Google Shape;14;p18"/>
          <p:cNvSpPr/>
          <p:nvPr/>
        </p:nvSpPr>
        <p:spPr>
          <a:xfrm>
            <a:off x="8771303" y="4923775"/>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15" name="Google Shape;15;p18"/>
          <p:cNvSpPr/>
          <p:nvPr/>
        </p:nvSpPr>
        <p:spPr>
          <a:xfrm>
            <a:off x="2386267" y="508134"/>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16" name="Google Shape;16;p18"/>
          <p:cNvSpPr/>
          <p:nvPr/>
        </p:nvSpPr>
        <p:spPr>
          <a:xfrm>
            <a:off x="479461" y="2703980"/>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17" name="Google Shape;17;p18"/>
          <p:cNvSpPr/>
          <p:nvPr/>
        </p:nvSpPr>
        <p:spPr>
          <a:xfrm>
            <a:off x="261541" y="643097"/>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18" name="Google Shape;18;p18"/>
          <p:cNvSpPr/>
          <p:nvPr/>
        </p:nvSpPr>
        <p:spPr>
          <a:xfrm>
            <a:off x="507235" y="1080863"/>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19" name="Google Shape;19;p18"/>
          <p:cNvSpPr/>
          <p:nvPr/>
        </p:nvSpPr>
        <p:spPr>
          <a:xfrm>
            <a:off x="8314019" y="3625322"/>
            <a:ext cx="144300" cy="144000"/>
          </a:xfrm>
          <a:prstGeom prst="ellipse">
            <a:avLst/>
          </a:prstGeom>
          <a:noFill/>
          <a:ln cap="flat" cmpd="sng" w="19050">
            <a:solidFill>
              <a:schemeClr val="accen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20" name="Google Shape;20;p18"/>
          <p:cNvSpPr/>
          <p:nvPr/>
        </p:nvSpPr>
        <p:spPr>
          <a:xfrm>
            <a:off x="8882858" y="4186761"/>
            <a:ext cx="144300" cy="144000"/>
          </a:xfrm>
          <a:prstGeom prst="ellipse">
            <a:avLst/>
          </a:prstGeom>
          <a:noFill/>
          <a:ln cap="flat" cmpd="sng" w="19050">
            <a:solidFill>
              <a:schemeClr val="accen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21" name="Google Shape;21;p18"/>
          <p:cNvSpPr/>
          <p:nvPr/>
        </p:nvSpPr>
        <p:spPr>
          <a:xfrm>
            <a:off x="158313" y="1596559"/>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22" name="Google Shape;22;p18"/>
          <p:cNvSpPr/>
          <p:nvPr/>
        </p:nvSpPr>
        <p:spPr>
          <a:xfrm>
            <a:off x="1396483" y="226428"/>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23" name="Google Shape;23;p18"/>
          <p:cNvSpPr/>
          <p:nvPr/>
        </p:nvSpPr>
        <p:spPr>
          <a:xfrm>
            <a:off x="617492" y="2000594"/>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24" name="Google Shape;24;p18"/>
          <p:cNvSpPr/>
          <p:nvPr/>
        </p:nvSpPr>
        <p:spPr>
          <a:xfrm>
            <a:off x="3425273" y="387880"/>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25" name="Google Shape;25;p18"/>
          <p:cNvSpPr/>
          <p:nvPr/>
        </p:nvSpPr>
        <p:spPr>
          <a:xfrm>
            <a:off x="8014029" y="4567546"/>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26" name="Google Shape;26;p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975"/>
              <a:buFont typeface="Arial"/>
              <a:buNone/>
              <a:defRPr b="1"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75"/>
              <a:buFont typeface="Arial"/>
              <a:buNone/>
              <a:defRPr b="1"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75"/>
              <a:buFont typeface="Arial"/>
              <a:buNone/>
              <a:defRPr b="1"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75"/>
              <a:buFont typeface="Arial"/>
              <a:buNone/>
              <a:defRPr b="1"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75"/>
              <a:buFont typeface="Arial"/>
              <a:buNone/>
              <a:defRPr b="1"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75"/>
              <a:buFont typeface="Arial"/>
              <a:buNone/>
              <a:defRPr b="1"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75"/>
              <a:buFont typeface="Arial"/>
              <a:buNone/>
              <a:defRPr b="1"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75"/>
              <a:buFont typeface="Arial"/>
              <a:buNone/>
              <a:defRPr b="1"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75"/>
              <a:buFont typeface="Arial"/>
              <a:buNone/>
              <a:defRPr b="1"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20"/>
          <p:cNvSpPr txBox="1"/>
          <p:nvPr>
            <p:ph idx="12" type="sldNum"/>
          </p:nvPr>
        </p:nvSpPr>
        <p:spPr>
          <a:xfrm>
            <a:off x="8404385"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21"/>
          <p:cNvSpPr txBox="1"/>
          <p:nvPr>
            <p:ph type="ctrTitle"/>
          </p:nvPr>
        </p:nvSpPr>
        <p:spPr>
          <a:xfrm>
            <a:off x="1546025" y="1754794"/>
            <a:ext cx="5832600" cy="1159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b="1" sz="3300"/>
            </a:lvl1pPr>
            <a:lvl2pPr lvl="1" algn="l">
              <a:lnSpc>
                <a:spcPct val="100000"/>
              </a:lnSpc>
              <a:spcBef>
                <a:spcPts val="0"/>
              </a:spcBef>
              <a:spcAft>
                <a:spcPts val="0"/>
              </a:spcAft>
              <a:buSzPts val="4400"/>
              <a:buNone/>
              <a:defRPr b="1" sz="3300"/>
            </a:lvl2pPr>
            <a:lvl3pPr lvl="2" algn="l">
              <a:lnSpc>
                <a:spcPct val="100000"/>
              </a:lnSpc>
              <a:spcBef>
                <a:spcPts val="0"/>
              </a:spcBef>
              <a:spcAft>
                <a:spcPts val="0"/>
              </a:spcAft>
              <a:buSzPts val="4400"/>
              <a:buNone/>
              <a:defRPr b="1" sz="3300"/>
            </a:lvl3pPr>
            <a:lvl4pPr lvl="3" algn="l">
              <a:lnSpc>
                <a:spcPct val="100000"/>
              </a:lnSpc>
              <a:spcBef>
                <a:spcPts val="0"/>
              </a:spcBef>
              <a:spcAft>
                <a:spcPts val="0"/>
              </a:spcAft>
              <a:buSzPts val="4400"/>
              <a:buNone/>
              <a:defRPr b="1" sz="3300"/>
            </a:lvl4pPr>
            <a:lvl5pPr lvl="4" algn="l">
              <a:lnSpc>
                <a:spcPct val="100000"/>
              </a:lnSpc>
              <a:spcBef>
                <a:spcPts val="0"/>
              </a:spcBef>
              <a:spcAft>
                <a:spcPts val="0"/>
              </a:spcAft>
              <a:buSzPts val="4400"/>
              <a:buNone/>
              <a:defRPr b="1" sz="3300"/>
            </a:lvl5pPr>
            <a:lvl6pPr lvl="5" algn="l">
              <a:lnSpc>
                <a:spcPct val="100000"/>
              </a:lnSpc>
              <a:spcBef>
                <a:spcPts val="0"/>
              </a:spcBef>
              <a:spcAft>
                <a:spcPts val="0"/>
              </a:spcAft>
              <a:buSzPts val="4400"/>
              <a:buNone/>
              <a:defRPr b="1" sz="3300"/>
            </a:lvl6pPr>
            <a:lvl7pPr lvl="6" algn="l">
              <a:lnSpc>
                <a:spcPct val="100000"/>
              </a:lnSpc>
              <a:spcBef>
                <a:spcPts val="0"/>
              </a:spcBef>
              <a:spcAft>
                <a:spcPts val="0"/>
              </a:spcAft>
              <a:buSzPts val="4400"/>
              <a:buNone/>
              <a:defRPr b="1" sz="3300"/>
            </a:lvl7pPr>
            <a:lvl8pPr lvl="7" algn="l">
              <a:lnSpc>
                <a:spcPct val="100000"/>
              </a:lnSpc>
              <a:spcBef>
                <a:spcPts val="0"/>
              </a:spcBef>
              <a:spcAft>
                <a:spcPts val="0"/>
              </a:spcAft>
              <a:buSzPts val="4400"/>
              <a:buNone/>
              <a:defRPr b="1" sz="3300"/>
            </a:lvl8pPr>
            <a:lvl9pPr lvl="8" algn="l">
              <a:lnSpc>
                <a:spcPct val="100000"/>
              </a:lnSpc>
              <a:spcBef>
                <a:spcPts val="0"/>
              </a:spcBef>
              <a:spcAft>
                <a:spcPts val="0"/>
              </a:spcAft>
              <a:buSzPts val="4400"/>
              <a:buNone/>
              <a:defRPr b="1" sz="3300"/>
            </a:lvl9pPr>
          </a:lstStyle>
          <a:p/>
        </p:txBody>
      </p:sp>
      <p:sp>
        <p:nvSpPr>
          <p:cNvPr id="31" name="Google Shape;31;p21"/>
          <p:cNvSpPr txBox="1"/>
          <p:nvPr>
            <p:ph idx="1" type="subTitle"/>
          </p:nvPr>
        </p:nvSpPr>
        <p:spPr>
          <a:xfrm>
            <a:off x="1546025" y="3011511"/>
            <a:ext cx="5832600" cy="7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3"/>
              </a:buClr>
              <a:buSzPts val="3000"/>
              <a:buNone/>
              <a:defRPr>
                <a:solidFill>
                  <a:schemeClr val="accent3"/>
                </a:solidFill>
              </a:defRPr>
            </a:lvl1pPr>
            <a:lvl2pPr lvl="1" algn="l">
              <a:lnSpc>
                <a:spcPct val="100000"/>
              </a:lnSpc>
              <a:spcBef>
                <a:spcPts val="0"/>
              </a:spcBef>
              <a:spcAft>
                <a:spcPts val="0"/>
              </a:spcAft>
              <a:buClr>
                <a:schemeClr val="accent3"/>
              </a:buClr>
              <a:buSzPts val="3000"/>
              <a:buNone/>
              <a:defRPr sz="2250">
                <a:solidFill>
                  <a:schemeClr val="accent3"/>
                </a:solidFill>
              </a:defRPr>
            </a:lvl2pPr>
            <a:lvl3pPr lvl="2" algn="l">
              <a:lnSpc>
                <a:spcPct val="100000"/>
              </a:lnSpc>
              <a:spcBef>
                <a:spcPts val="0"/>
              </a:spcBef>
              <a:spcAft>
                <a:spcPts val="0"/>
              </a:spcAft>
              <a:buClr>
                <a:schemeClr val="accent3"/>
              </a:buClr>
              <a:buSzPts val="3000"/>
              <a:buNone/>
              <a:defRPr sz="2250">
                <a:solidFill>
                  <a:schemeClr val="accent3"/>
                </a:solidFill>
              </a:defRPr>
            </a:lvl3pPr>
            <a:lvl4pPr lvl="3" algn="l">
              <a:lnSpc>
                <a:spcPct val="100000"/>
              </a:lnSpc>
              <a:spcBef>
                <a:spcPts val="0"/>
              </a:spcBef>
              <a:spcAft>
                <a:spcPts val="0"/>
              </a:spcAft>
              <a:buClr>
                <a:schemeClr val="accent3"/>
              </a:buClr>
              <a:buSzPts val="3000"/>
              <a:buNone/>
              <a:defRPr sz="2250">
                <a:solidFill>
                  <a:schemeClr val="accent3"/>
                </a:solidFill>
              </a:defRPr>
            </a:lvl4pPr>
            <a:lvl5pPr lvl="4" algn="l">
              <a:lnSpc>
                <a:spcPct val="100000"/>
              </a:lnSpc>
              <a:spcBef>
                <a:spcPts val="0"/>
              </a:spcBef>
              <a:spcAft>
                <a:spcPts val="0"/>
              </a:spcAft>
              <a:buClr>
                <a:schemeClr val="accent3"/>
              </a:buClr>
              <a:buSzPts val="3000"/>
              <a:buNone/>
              <a:defRPr sz="2250">
                <a:solidFill>
                  <a:schemeClr val="accent3"/>
                </a:solidFill>
              </a:defRPr>
            </a:lvl5pPr>
            <a:lvl6pPr lvl="5" algn="l">
              <a:lnSpc>
                <a:spcPct val="100000"/>
              </a:lnSpc>
              <a:spcBef>
                <a:spcPts val="0"/>
              </a:spcBef>
              <a:spcAft>
                <a:spcPts val="0"/>
              </a:spcAft>
              <a:buClr>
                <a:schemeClr val="accent3"/>
              </a:buClr>
              <a:buSzPts val="3000"/>
              <a:buNone/>
              <a:defRPr sz="2250">
                <a:solidFill>
                  <a:schemeClr val="accent3"/>
                </a:solidFill>
              </a:defRPr>
            </a:lvl6pPr>
            <a:lvl7pPr lvl="6" algn="l">
              <a:lnSpc>
                <a:spcPct val="100000"/>
              </a:lnSpc>
              <a:spcBef>
                <a:spcPts val="0"/>
              </a:spcBef>
              <a:spcAft>
                <a:spcPts val="0"/>
              </a:spcAft>
              <a:buClr>
                <a:schemeClr val="accent3"/>
              </a:buClr>
              <a:buSzPts val="3000"/>
              <a:buNone/>
              <a:defRPr sz="2250">
                <a:solidFill>
                  <a:schemeClr val="accent3"/>
                </a:solidFill>
              </a:defRPr>
            </a:lvl7pPr>
            <a:lvl8pPr lvl="7" algn="l">
              <a:lnSpc>
                <a:spcPct val="100000"/>
              </a:lnSpc>
              <a:spcBef>
                <a:spcPts val="0"/>
              </a:spcBef>
              <a:spcAft>
                <a:spcPts val="0"/>
              </a:spcAft>
              <a:buClr>
                <a:schemeClr val="accent3"/>
              </a:buClr>
              <a:buSzPts val="3000"/>
              <a:buNone/>
              <a:defRPr sz="2250">
                <a:solidFill>
                  <a:schemeClr val="accent3"/>
                </a:solidFill>
              </a:defRPr>
            </a:lvl8pPr>
            <a:lvl9pPr lvl="8" algn="l">
              <a:lnSpc>
                <a:spcPct val="100000"/>
              </a:lnSpc>
              <a:spcBef>
                <a:spcPts val="0"/>
              </a:spcBef>
              <a:spcAft>
                <a:spcPts val="0"/>
              </a:spcAft>
              <a:buClr>
                <a:schemeClr val="accent3"/>
              </a:buClr>
              <a:buSzPts val="3000"/>
              <a:buNone/>
              <a:defRPr sz="2250">
                <a:solidFill>
                  <a:schemeClr val="accent3"/>
                </a:solidFill>
              </a:defRPr>
            </a:lvl9pPr>
          </a:lstStyle>
          <a:p/>
        </p:txBody>
      </p:sp>
      <p:sp>
        <p:nvSpPr>
          <p:cNvPr id="32" name="Google Shape;32;p2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975"/>
              <a:buFont typeface="Arial"/>
              <a:buNone/>
              <a:defRPr b="1"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75"/>
              <a:buFont typeface="Arial"/>
              <a:buNone/>
              <a:defRPr b="1"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75"/>
              <a:buFont typeface="Arial"/>
              <a:buNone/>
              <a:defRPr b="1"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75"/>
              <a:buFont typeface="Arial"/>
              <a:buNone/>
              <a:defRPr b="1"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75"/>
              <a:buFont typeface="Arial"/>
              <a:buNone/>
              <a:defRPr b="1"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75"/>
              <a:buFont typeface="Arial"/>
              <a:buNone/>
              <a:defRPr b="1"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75"/>
              <a:buFont typeface="Arial"/>
              <a:buNone/>
              <a:defRPr b="1"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75"/>
              <a:buFont typeface="Arial"/>
              <a:buNone/>
              <a:defRPr b="1"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75"/>
              <a:buFont typeface="Arial"/>
              <a:buNone/>
              <a:defRPr b="1"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33" name="Shape 33"/>
        <p:cNvGrpSpPr/>
        <p:nvPr/>
      </p:nvGrpSpPr>
      <p:grpSpPr>
        <a:xfrm>
          <a:off x="0" y="0"/>
          <a:ext cx="0" cy="0"/>
          <a:chOff x="0" y="0"/>
          <a:chExt cx="0" cy="0"/>
        </a:xfrm>
      </p:grpSpPr>
      <p:sp>
        <p:nvSpPr>
          <p:cNvPr id="34" name="Google Shape;34;p22"/>
          <p:cNvSpPr txBox="1"/>
          <p:nvPr>
            <p:ph type="title"/>
          </p:nvPr>
        </p:nvSpPr>
        <p:spPr>
          <a:xfrm>
            <a:off x="786151" y="308120"/>
            <a:ext cx="7571700" cy="70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35" name="Google Shape;35;p22"/>
          <p:cNvSpPr txBox="1"/>
          <p:nvPr>
            <p:ph idx="1" type="body"/>
          </p:nvPr>
        </p:nvSpPr>
        <p:spPr>
          <a:xfrm>
            <a:off x="786151" y="1261700"/>
            <a:ext cx="7571700" cy="3573600"/>
          </a:xfrm>
          <a:prstGeom prst="rect">
            <a:avLst/>
          </a:prstGeom>
          <a:noFill/>
          <a:ln>
            <a:noFill/>
          </a:ln>
        </p:spPr>
        <p:txBody>
          <a:bodyPr anchorCtr="0" anchor="t" bIns="91425" lIns="91425" spcFirstLastPara="1" rIns="91425" wrap="square" tIns="91425">
            <a:noAutofit/>
          </a:bodyPr>
          <a:lstStyle>
            <a:lvl1pPr indent="-381000" lvl="0" marL="457200" algn="l">
              <a:lnSpc>
                <a:spcPct val="100000"/>
              </a:lnSpc>
              <a:spcBef>
                <a:spcPts val="450"/>
              </a:spcBef>
              <a:spcAft>
                <a:spcPts val="0"/>
              </a:spcAft>
              <a:buSzPts val="2400"/>
              <a:buChar char="◎"/>
              <a:defRPr sz="1800"/>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81000" lvl="3" marL="1828800" algn="l">
              <a:lnSpc>
                <a:spcPct val="100000"/>
              </a:lnSpc>
              <a:spcBef>
                <a:spcPts val="0"/>
              </a:spcBef>
              <a:spcAft>
                <a:spcPts val="0"/>
              </a:spcAft>
              <a:buSzPts val="2400"/>
              <a:buChar char="●"/>
              <a:defRPr sz="1800"/>
            </a:lvl4pPr>
            <a:lvl5pPr indent="-381000" lvl="4" marL="2286000" algn="l">
              <a:lnSpc>
                <a:spcPct val="100000"/>
              </a:lnSpc>
              <a:spcBef>
                <a:spcPts val="0"/>
              </a:spcBef>
              <a:spcAft>
                <a:spcPts val="0"/>
              </a:spcAft>
              <a:buSzPts val="2400"/>
              <a:buChar char="○"/>
              <a:defRPr sz="1800"/>
            </a:lvl5pPr>
            <a:lvl6pPr indent="-381000" lvl="5" marL="2743200" algn="l">
              <a:lnSpc>
                <a:spcPct val="100000"/>
              </a:lnSpc>
              <a:spcBef>
                <a:spcPts val="0"/>
              </a:spcBef>
              <a:spcAft>
                <a:spcPts val="0"/>
              </a:spcAft>
              <a:buSzPts val="2400"/>
              <a:buChar char="■"/>
              <a:defRPr sz="1800"/>
            </a:lvl6pPr>
            <a:lvl7pPr indent="-381000" lvl="6" marL="3200400" algn="l">
              <a:lnSpc>
                <a:spcPct val="100000"/>
              </a:lnSpc>
              <a:spcBef>
                <a:spcPts val="0"/>
              </a:spcBef>
              <a:spcAft>
                <a:spcPts val="0"/>
              </a:spcAft>
              <a:buSzPts val="2400"/>
              <a:buChar char="●"/>
              <a:defRPr sz="1800"/>
            </a:lvl7pPr>
            <a:lvl8pPr indent="-381000" lvl="7" marL="3657600" algn="l">
              <a:lnSpc>
                <a:spcPct val="100000"/>
              </a:lnSpc>
              <a:spcBef>
                <a:spcPts val="0"/>
              </a:spcBef>
              <a:spcAft>
                <a:spcPts val="0"/>
              </a:spcAft>
              <a:buSzPts val="2400"/>
              <a:buChar char="○"/>
              <a:defRPr sz="1800"/>
            </a:lvl8pPr>
            <a:lvl9pPr indent="-381000" lvl="8" marL="4114800" algn="l">
              <a:lnSpc>
                <a:spcPct val="100000"/>
              </a:lnSpc>
              <a:spcBef>
                <a:spcPts val="0"/>
              </a:spcBef>
              <a:spcAft>
                <a:spcPts val="0"/>
              </a:spcAft>
              <a:buSzPts val="2400"/>
              <a:buChar char="■"/>
              <a:defRPr sz="1800"/>
            </a:lvl9pPr>
          </a:lstStyle>
          <a:p/>
        </p:txBody>
      </p:sp>
      <p:sp>
        <p:nvSpPr>
          <p:cNvPr id="36" name="Google Shape;36;p22"/>
          <p:cNvSpPr txBox="1"/>
          <p:nvPr>
            <p:ph idx="12" type="sldNum"/>
          </p:nvPr>
        </p:nvSpPr>
        <p:spPr>
          <a:xfrm>
            <a:off x="8404385"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23"/>
          <p:cNvSpPr txBox="1"/>
          <p:nvPr>
            <p:ph type="title"/>
          </p:nvPr>
        </p:nvSpPr>
        <p:spPr>
          <a:xfrm>
            <a:off x="786151" y="308120"/>
            <a:ext cx="7571700" cy="70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39" name="Google Shape;39;p23"/>
          <p:cNvSpPr txBox="1"/>
          <p:nvPr>
            <p:ph idx="12" type="sldNum"/>
          </p:nvPr>
        </p:nvSpPr>
        <p:spPr>
          <a:xfrm>
            <a:off x="8404385"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40" name="Shape 40"/>
        <p:cNvGrpSpPr/>
        <p:nvPr/>
      </p:nvGrpSpPr>
      <p:grpSpPr>
        <a:xfrm>
          <a:off x="0" y="0"/>
          <a:ext cx="0" cy="0"/>
          <a:chOff x="0" y="0"/>
          <a:chExt cx="0" cy="0"/>
        </a:xfrm>
      </p:grpSpPr>
      <p:sp>
        <p:nvSpPr>
          <p:cNvPr id="41" name="Google Shape;41;p19"/>
          <p:cNvSpPr txBox="1"/>
          <p:nvPr>
            <p:ph type="title"/>
          </p:nvPr>
        </p:nvSpPr>
        <p:spPr>
          <a:xfrm>
            <a:off x="786151" y="308120"/>
            <a:ext cx="7571700" cy="70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42" name="Google Shape;42;p19"/>
          <p:cNvSpPr txBox="1"/>
          <p:nvPr>
            <p:ph idx="1" type="body"/>
          </p:nvPr>
        </p:nvSpPr>
        <p:spPr>
          <a:xfrm>
            <a:off x="786139" y="1200150"/>
            <a:ext cx="3675300" cy="37257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450"/>
              </a:spcBef>
              <a:spcAft>
                <a:spcPts val="0"/>
              </a:spcAft>
              <a:buSzPts val="2000"/>
              <a:buChar char="◎"/>
              <a:defRPr sz="1500"/>
            </a:lvl1pPr>
            <a:lvl2pPr indent="-355600" lvl="1" marL="914400" algn="l">
              <a:lnSpc>
                <a:spcPct val="100000"/>
              </a:lnSpc>
              <a:spcBef>
                <a:spcPts val="0"/>
              </a:spcBef>
              <a:spcAft>
                <a:spcPts val="0"/>
              </a:spcAft>
              <a:buSzPts val="2000"/>
              <a:buChar char="○"/>
              <a:defRPr sz="1500"/>
            </a:lvl2pPr>
            <a:lvl3pPr indent="-355600" lvl="2" marL="1371600" algn="l">
              <a:lnSpc>
                <a:spcPct val="100000"/>
              </a:lnSpc>
              <a:spcBef>
                <a:spcPts val="0"/>
              </a:spcBef>
              <a:spcAft>
                <a:spcPts val="0"/>
              </a:spcAft>
              <a:buSzPts val="2000"/>
              <a:buChar char="◉"/>
              <a:defRPr sz="1500"/>
            </a:lvl3pPr>
            <a:lvl4pPr indent="-355600" lvl="3" marL="1828800" algn="l">
              <a:lnSpc>
                <a:spcPct val="100000"/>
              </a:lnSpc>
              <a:spcBef>
                <a:spcPts val="0"/>
              </a:spcBef>
              <a:spcAft>
                <a:spcPts val="0"/>
              </a:spcAft>
              <a:buSzPts val="2000"/>
              <a:buChar char="●"/>
              <a:defRPr sz="1500"/>
            </a:lvl4pPr>
            <a:lvl5pPr indent="-355600" lvl="4" marL="2286000" algn="l">
              <a:lnSpc>
                <a:spcPct val="100000"/>
              </a:lnSpc>
              <a:spcBef>
                <a:spcPts val="0"/>
              </a:spcBef>
              <a:spcAft>
                <a:spcPts val="0"/>
              </a:spcAft>
              <a:buSzPts val="2000"/>
              <a:buChar char="○"/>
              <a:defRPr sz="1500"/>
            </a:lvl5pPr>
            <a:lvl6pPr indent="-355600" lvl="5" marL="2743200" algn="l">
              <a:lnSpc>
                <a:spcPct val="100000"/>
              </a:lnSpc>
              <a:spcBef>
                <a:spcPts val="0"/>
              </a:spcBef>
              <a:spcAft>
                <a:spcPts val="0"/>
              </a:spcAft>
              <a:buSzPts val="2000"/>
              <a:buChar char="■"/>
              <a:defRPr sz="1500"/>
            </a:lvl6pPr>
            <a:lvl7pPr indent="-355600" lvl="6" marL="3200400" algn="l">
              <a:lnSpc>
                <a:spcPct val="100000"/>
              </a:lnSpc>
              <a:spcBef>
                <a:spcPts val="0"/>
              </a:spcBef>
              <a:spcAft>
                <a:spcPts val="0"/>
              </a:spcAft>
              <a:buSzPts val="2000"/>
              <a:buChar char="●"/>
              <a:defRPr sz="1500"/>
            </a:lvl7pPr>
            <a:lvl8pPr indent="-355600" lvl="7" marL="3657600" algn="l">
              <a:lnSpc>
                <a:spcPct val="100000"/>
              </a:lnSpc>
              <a:spcBef>
                <a:spcPts val="0"/>
              </a:spcBef>
              <a:spcAft>
                <a:spcPts val="0"/>
              </a:spcAft>
              <a:buSzPts val="2000"/>
              <a:buChar char="○"/>
              <a:defRPr sz="1500"/>
            </a:lvl8pPr>
            <a:lvl9pPr indent="-355600" lvl="8" marL="4114800" algn="l">
              <a:lnSpc>
                <a:spcPct val="100000"/>
              </a:lnSpc>
              <a:spcBef>
                <a:spcPts val="0"/>
              </a:spcBef>
              <a:spcAft>
                <a:spcPts val="0"/>
              </a:spcAft>
              <a:buSzPts val="2000"/>
              <a:buChar char="■"/>
              <a:defRPr sz="1500"/>
            </a:lvl9pPr>
          </a:lstStyle>
          <a:p/>
        </p:txBody>
      </p:sp>
      <p:sp>
        <p:nvSpPr>
          <p:cNvPr id="43" name="Google Shape;43;p19"/>
          <p:cNvSpPr txBox="1"/>
          <p:nvPr>
            <p:ph idx="2" type="body"/>
          </p:nvPr>
        </p:nvSpPr>
        <p:spPr>
          <a:xfrm>
            <a:off x="4682659" y="1200150"/>
            <a:ext cx="3675300" cy="37257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450"/>
              </a:spcBef>
              <a:spcAft>
                <a:spcPts val="0"/>
              </a:spcAft>
              <a:buSzPts val="2000"/>
              <a:buChar char="◎"/>
              <a:defRPr sz="1500"/>
            </a:lvl1pPr>
            <a:lvl2pPr indent="-355600" lvl="1" marL="914400" algn="l">
              <a:lnSpc>
                <a:spcPct val="100000"/>
              </a:lnSpc>
              <a:spcBef>
                <a:spcPts val="0"/>
              </a:spcBef>
              <a:spcAft>
                <a:spcPts val="0"/>
              </a:spcAft>
              <a:buSzPts val="2000"/>
              <a:buChar char="○"/>
              <a:defRPr sz="1500"/>
            </a:lvl2pPr>
            <a:lvl3pPr indent="-355600" lvl="2" marL="1371600" algn="l">
              <a:lnSpc>
                <a:spcPct val="100000"/>
              </a:lnSpc>
              <a:spcBef>
                <a:spcPts val="0"/>
              </a:spcBef>
              <a:spcAft>
                <a:spcPts val="0"/>
              </a:spcAft>
              <a:buSzPts val="2000"/>
              <a:buChar char="◉"/>
              <a:defRPr sz="1500"/>
            </a:lvl3pPr>
            <a:lvl4pPr indent="-355600" lvl="3" marL="1828800" algn="l">
              <a:lnSpc>
                <a:spcPct val="100000"/>
              </a:lnSpc>
              <a:spcBef>
                <a:spcPts val="0"/>
              </a:spcBef>
              <a:spcAft>
                <a:spcPts val="0"/>
              </a:spcAft>
              <a:buSzPts val="2000"/>
              <a:buChar char="●"/>
              <a:defRPr sz="1500"/>
            </a:lvl4pPr>
            <a:lvl5pPr indent="-355600" lvl="4" marL="2286000" algn="l">
              <a:lnSpc>
                <a:spcPct val="100000"/>
              </a:lnSpc>
              <a:spcBef>
                <a:spcPts val="0"/>
              </a:spcBef>
              <a:spcAft>
                <a:spcPts val="0"/>
              </a:spcAft>
              <a:buSzPts val="2000"/>
              <a:buChar char="○"/>
              <a:defRPr sz="1500"/>
            </a:lvl5pPr>
            <a:lvl6pPr indent="-355600" lvl="5" marL="2743200" algn="l">
              <a:lnSpc>
                <a:spcPct val="100000"/>
              </a:lnSpc>
              <a:spcBef>
                <a:spcPts val="0"/>
              </a:spcBef>
              <a:spcAft>
                <a:spcPts val="0"/>
              </a:spcAft>
              <a:buSzPts val="2000"/>
              <a:buChar char="■"/>
              <a:defRPr sz="1500"/>
            </a:lvl6pPr>
            <a:lvl7pPr indent="-355600" lvl="6" marL="3200400" algn="l">
              <a:lnSpc>
                <a:spcPct val="100000"/>
              </a:lnSpc>
              <a:spcBef>
                <a:spcPts val="0"/>
              </a:spcBef>
              <a:spcAft>
                <a:spcPts val="0"/>
              </a:spcAft>
              <a:buSzPts val="2000"/>
              <a:buChar char="●"/>
              <a:defRPr sz="1500"/>
            </a:lvl7pPr>
            <a:lvl8pPr indent="-355600" lvl="7" marL="3657600" algn="l">
              <a:lnSpc>
                <a:spcPct val="100000"/>
              </a:lnSpc>
              <a:spcBef>
                <a:spcPts val="0"/>
              </a:spcBef>
              <a:spcAft>
                <a:spcPts val="0"/>
              </a:spcAft>
              <a:buSzPts val="2000"/>
              <a:buChar char="○"/>
              <a:defRPr sz="1500"/>
            </a:lvl8pPr>
            <a:lvl9pPr indent="-355600" lvl="8" marL="4114800" algn="l">
              <a:lnSpc>
                <a:spcPct val="100000"/>
              </a:lnSpc>
              <a:spcBef>
                <a:spcPts val="0"/>
              </a:spcBef>
              <a:spcAft>
                <a:spcPts val="0"/>
              </a:spcAft>
              <a:buSzPts val="2000"/>
              <a:buChar char="■"/>
              <a:defRPr sz="1500"/>
            </a:lvl9pPr>
          </a:lstStyle>
          <a:p/>
        </p:txBody>
      </p:sp>
      <p:sp>
        <p:nvSpPr>
          <p:cNvPr id="44" name="Google Shape;44;p19"/>
          <p:cNvSpPr txBox="1"/>
          <p:nvPr>
            <p:ph idx="12" type="sldNum"/>
          </p:nvPr>
        </p:nvSpPr>
        <p:spPr>
          <a:xfrm>
            <a:off x="8404385"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45" name="Shape 45"/>
        <p:cNvGrpSpPr/>
        <p:nvPr/>
      </p:nvGrpSpPr>
      <p:grpSpPr>
        <a:xfrm>
          <a:off x="0" y="0"/>
          <a:ext cx="0" cy="0"/>
          <a:chOff x="0" y="0"/>
          <a:chExt cx="0" cy="0"/>
        </a:xfrm>
      </p:grpSpPr>
      <p:pic>
        <p:nvPicPr>
          <p:cNvPr id="46" name="Google Shape;46;p24"/>
          <p:cNvPicPr preferRelativeResize="0"/>
          <p:nvPr/>
        </p:nvPicPr>
        <p:blipFill rotWithShape="1">
          <a:blip r:embed="rId2">
            <a:alphaModFix/>
          </a:blip>
          <a:srcRect b="0" l="19" r="19" t="0"/>
          <a:stretch/>
        </p:blipFill>
        <p:spPr>
          <a:xfrm flipH="1" rot="10800000">
            <a:off x="5953" y="0"/>
            <a:ext cx="9140602" cy="5143500"/>
          </a:xfrm>
          <a:prstGeom prst="rect">
            <a:avLst/>
          </a:prstGeom>
          <a:noFill/>
          <a:ln>
            <a:noFill/>
          </a:ln>
        </p:spPr>
      </p:pic>
      <p:sp>
        <p:nvSpPr>
          <p:cNvPr id="47" name="Google Shape;47;p24"/>
          <p:cNvSpPr txBox="1"/>
          <p:nvPr>
            <p:ph idx="1" type="body"/>
          </p:nvPr>
        </p:nvSpPr>
        <p:spPr>
          <a:xfrm>
            <a:off x="1215300" y="1723650"/>
            <a:ext cx="6713400" cy="819900"/>
          </a:xfrm>
          <a:prstGeom prst="rect">
            <a:avLst/>
          </a:prstGeom>
          <a:noFill/>
          <a:ln>
            <a:noFill/>
          </a:ln>
        </p:spPr>
        <p:txBody>
          <a:bodyPr anchorCtr="0" anchor="t" bIns="91425" lIns="91425" spcFirstLastPara="1" rIns="91425" wrap="square" tIns="91425">
            <a:noAutofit/>
          </a:bodyPr>
          <a:lstStyle>
            <a:lvl1pPr indent="-457200" lvl="0" marL="457200" algn="ctr">
              <a:lnSpc>
                <a:spcPct val="100000"/>
              </a:lnSpc>
              <a:spcBef>
                <a:spcPts val="450"/>
              </a:spcBef>
              <a:spcAft>
                <a:spcPts val="0"/>
              </a:spcAft>
              <a:buClr>
                <a:schemeClr val="dk1"/>
              </a:buClr>
              <a:buSzPts val="3600"/>
              <a:buChar char="◎"/>
              <a:defRPr i="1" sz="2700"/>
            </a:lvl1pPr>
            <a:lvl2pPr indent="-457200" lvl="1" marL="914400" algn="ctr">
              <a:lnSpc>
                <a:spcPct val="100000"/>
              </a:lnSpc>
              <a:spcBef>
                <a:spcPts val="0"/>
              </a:spcBef>
              <a:spcAft>
                <a:spcPts val="0"/>
              </a:spcAft>
              <a:buClr>
                <a:schemeClr val="dk1"/>
              </a:buClr>
              <a:buSzPts val="3600"/>
              <a:buChar char="○"/>
              <a:defRPr i="1" sz="2700"/>
            </a:lvl2pPr>
            <a:lvl3pPr indent="-457200" lvl="2" marL="1371600" algn="ctr">
              <a:lnSpc>
                <a:spcPct val="100000"/>
              </a:lnSpc>
              <a:spcBef>
                <a:spcPts val="0"/>
              </a:spcBef>
              <a:spcAft>
                <a:spcPts val="0"/>
              </a:spcAft>
              <a:buClr>
                <a:schemeClr val="dk1"/>
              </a:buClr>
              <a:buSzPts val="3600"/>
              <a:buChar char="◉"/>
              <a:defRPr i="1" sz="2700"/>
            </a:lvl3pPr>
            <a:lvl4pPr indent="-457200" lvl="3" marL="1828800" algn="ctr">
              <a:lnSpc>
                <a:spcPct val="100000"/>
              </a:lnSpc>
              <a:spcBef>
                <a:spcPts val="0"/>
              </a:spcBef>
              <a:spcAft>
                <a:spcPts val="0"/>
              </a:spcAft>
              <a:buSzPts val="3600"/>
              <a:buChar char="●"/>
              <a:defRPr i="1" sz="2700"/>
            </a:lvl4pPr>
            <a:lvl5pPr indent="-457200" lvl="4" marL="2286000" algn="ctr">
              <a:lnSpc>
                <a:spcPct val="100000"/>
              </a:lnSpc>
              <a:spcBef>
                <a:spcPts val="0"/>
              </a:spcBef>
              <a:spcAft>
                <a:spcPts val="0"/>
              </a:spcAft>
              <a:buSzPts val="3600"/>
              <a:buChar char="○"/>
              <a:defRPr i="1" sz="2700"/>
            </a:lvl5pPr>
            <a:lvl6pPr indent="-457200" lvl="5" marL="2743200" algn="ctr">
              <a:lnSpc>
                <a:spcPct val="100000"/>
              </a:lnSpc>
              <a:spcBef>
                <a:spcPts val="0"/>
              </a:spcBef>
              <a:spcAft>
                <a:spcPts val="0"/>
              </a:spcAft>
              <a:buSzPts val="3600"/>
              <a:buChar char="■"/>
              <a:defRPr i="1" sz="2700"/>
            </a:lvl6pPr>
            <a:lvl7pPr indent="-457200" lvl="6" marL="3200400" algn="ctr">
              <a:lnSpc>
                <a:spcPct val="100000"/>
              </a:lnSpc>
              <a:spcBef>
                <a:spcPts val="0"/>
              </a:spcBef>
              <a:spcAft>
                <a:spcPts val="0"/>
              </a:spcAft>
              <a:buSzPts val="3600"/>
              <a:buChar char="●"/>
              <a:defRPr i="1" sz="2700"/>
            </a:lvl7pPr>
            <a:lvl8pPr indent="-457200" lvl="7" marL="3657600" algn="ctr">
              <a:lnSpc>
                <a:spcPct val="100000"/>
              </a:lnSpc>
              <a:spcBef>
                <a:spcPts val="0"/>
              </a:spcBef>
              <a:spcAft>
                <a:spcPts val="0"/>
              </a:spcAft>
              <a:buSzPts val="3600"/>
              <a:buChar char="○"/>
              <a:defRPr i="1" sz="2700"/>
            </a:lvl8pPr>
            <a:lvl9pPr indent="-457200" lvl="8" marL="4114800" algn="ctr">
              <a:lnSpc>
                <a:spcPct val="100000"/>
              </a:lnSpc>
              <a:spcBef>
                <a:spcPts val="0"/>
              </a:spcBef>
              <a:spcAft>
                <a:spcPts val="0"/>
              </a:spcAft>
              <a:buSzPts val="3600"/>
              <a:buChar char="■"/>
              <a:defRPr i="1" sz="2700"/>
            </a:lvl9pPr>
          </a:lstStyle>
          <a:p/>
        </p:txBody>
      </p:sp>
      <p:grpSp>
        <p:nvGrpSpPr>
          <p:cNvPr id="48" name="Google Shape;48;p24"/>
          <p:cNvGrpSpPr/>
          <p:nvPr/>
        </p:nvGrpSpPr>
        <p:grpSpPr>
          <a:xfrm>
            <a:off x="3839647" y="782922"/>
            <a:ext cx="1464573" cy="842707"/>
            <a:chOff x="3593400" y="1729675"/>
            <a:chExt cx="1957200" cy="1123610"/>
          </a:xfrm>
        </p:grpSpPr>
        <p:sp>
          <p:nvSpPr>
            <p:cNvPr id="49" name="Google Shape;49;p24"/>
            <p:cNvSpPr txBox="1"/>
            <p:nvPr/>
          </p:nvSpPr>
          <p:spPr>
            <a:xfrm>
              <a:off x="3593400" y="1729675"/>
              <a:ext cx="1957200" cy="871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1" i="0" lang="en" sz="4500" u="none" cap="none" strike="noStrike">
                  <a:solidFill>
                    <a:schemeClr val="accent1"/>
                  </a:solidFill>
                  <a:latin typeface="Arial"/>
                  <a:ea typeface="Arial"/>
                  <a:cs typeface="Arial"/>
                  <a:sym typeface="Arial"/>
                </a:rPr>
                <a:t>“</a:t>
              </a:r>
              <a:endParaRPr b="1" i="0" sz="4500" u="none" cap="none" strike="noStrike">
                <a:solidFill>
                  <a:schemeClr val="accent1"/>
                </a:solidFill>
                <a:latin typeface="Arial"/>
                <a:ea typeface="Arial"/>
                <a:cs typeface="Arial"/>
                <a:sym typeface="Arial"/>
              </a:endParaRPr>
            </a:p>
          </p:txBody>
        </p:sp>
        <p:sp>
          <p:nvSpPr>
            <p:cNvPr id="50" name="Google Shape;50;p24"/>
            <p:cNvSpPr/>
            <p:nvPr/>
          </p:nvSpPr>
          <p:spPr>
            <a:xfrm>
              <a:off x="4025400" y="1760085"/>
              <a:ext cx="1093200" cy="10932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51" name="Google Shape;51;p24"/>
            <p:cNvSpPr/>
            <p:nvPr/>
          </p:nvSpPr>
          <p:spPr>
            <a:xfrm>
              <a:off x="4190700" y="1925385"/>
              <a:ext cx="762600" cy="762600"/>
            </a:xfrm>
            <a:prstGeom prst="ellipse">
              <a:avLst/>
            </a:prstGeom>
            <a:noFill/>
            <a:ln cap="flat" cmpd="sng" w="1905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grpSp>
      <p:cxnSp>
        <p:nvCxnSpPr>
          <p:cNvPr id="52" name="Google Shape;52;p24"/>
          <p:cNvCxnSpPr>
            <a:endCxn id="50" idx="1"/>
          </p:cNvCxnSpPr>
          <p:nvPr/>
        </p:nvCxnSpPr>
        <p:spPr>
          <a:xfrm>
            <a:off x="3750212" y="390301"/>
            <a:ext cx="532500" cy="535500"/>
          </a:xfrm>
          <a:prstGeom prst="straightConnector1">
            <a:avLst/>
          </a:prstGeom>
          <a:noFill/>
          <a:ln cap="flat" cmpd="sng" w="9525">
            <a:solidFill>
              <a:srgbClr val="CFD8DC"/>
            </a:solidFill>
            <a:prstDash val="solid"/>
            <a:round/>
            <a:headEnd len="sm" w="sm" type="none"/>
            <a:tailEnd len="sm" w="sm" type="none"/>
          </a:ln>
        </p:spPr>
      </p:cxnSp>
      <p:cxnSp>
        <p:nvCxnSpPr>
          <p:cNvPr id="53" name="Google Shape;53;p24"/>
          <p:cNvCxnSpPr/>
          <p:nvPr/>
        </p:nvCxnSpPr>
        <p:spPr>
          <a:xfrm rot="10800000">
            <a:off x="4362903" y="436125"/>
            <a:ext cx="209100" cy="369600"/>
          </a:xfrm>
          <a:prstGeom prst="straightConnector1">
            <a:avLst/>
          </a:prstGeom>
          <a:noFill/>
          <a:ln cap="flat" cmpd="sng" w="9525">
            <a:solidFill>
              <a:srgbClr val="CFD8DC"/>
            </a:solidFill>
            <a:prstDash val="solid"/>
            <a:round/>
            <a:headEnd len="sm" w="sm" type="none"/>
            <a:tailEnd len="sm" w="sm" type="none"/>
          </a:ln>
        </p:spPr>
      </p:cxnSp>
      <p:cxnSp>
        <p:nvCxnSpPr>
          <p:cNvPr id="54" name="Google Shape;54;p24"/>
          <p:cNvCxnSpPr/>
          <p:nvPr/>
        </p:nvCxnSpPr>
        <p:spPr>
          <a:xfrm flipH="1" rot="10800000">
            <a:off x="4704510" y="351930"/>
            <a:ext cx="347100" cy="474600"/>
          </a:xfrm>
          <a:prstGeom prst="straightConnector1">
            <a:avLst/>
          </a:prstGeom>
          <a:noFill/>
          <a:ln cap="flat" cmpd="sng" w="9525">
            <a:solidFill>
              <a:srgbClr val="CFD8DC"/>
            </a:solidFill>
            <a:prstDash val="solid"/>
            <a:round/>
            <a:headEnd len="sm" w="sm" type="none"/>
            <a:tailEnd len="sm" w="sm" type="none"/>
          </a:ln>
        </p:spPr>
      </p:cxnSp>
      <p:sp>
        <p:nvSpPr>
          <p:cNvPr id="55" name="Google Shape;55;p24"/>
          <p:cNvSpPr txBox="1"/>
          <p:nvPr>
            <p:ph idx="12" type="sldNum"/>
          </p:nvPr>
        </p:nvSpPr>
        <p:spPr>
          <a:xfrm>
            <a:off x="-87" y="4749844"/>
            <a:ext cx="9144000" cy="3936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7"/>
          <p:cNvSpPr txBox="1"/>
          <p:nvPr>
            <p:ph type="title"/>
          </p:nvPr>
        </p:nvSpPr>
        <p:spPr>
          <a:xfrm>
            <a:off x="786151" y="308120"/>
            <a:ext cx="7571700" cy="702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1pPr>
            <a:lvl2pPr lvl="1"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2pPr>
            <a:lvl3pPr lvl="2"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3pPr>
            <a:lvl4pPr lvl="3"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4pPr>
            <a:lvl5pPr lvl="4"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5pPr>
            <a:lvl6pPr lvl="5"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6pPr>
            <a:lvl7pPr lvl="6"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7pPr>
            <a:lvl8pPr lvl="7"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8pPr>
            <a:lvl9pPr lvl="8"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9pPr>
          </a:lstStyle>
          <a:p/>
        </p:txBody>
      </p:sp>
      <p:sp>
        <p:nvSpPr>
          <p:cNvPr id="7" name="Google Shape;7;p17"/>
          <p:cNvSpPr txBox="1"/>
          <p:nvPr>
            <p:ph idx="1" type="body"/>
          </p:nvPr>
        </p:nvSpPr>
        <p:spPr>
          <a:xfrm>
            <a:off x="786151" y="1261700"/>
            <a:ext cx="7571700" cy="35736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accent4"/>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accent4"/>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accent4"/>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17"/>
          <p:cNvSpPr txBox="1"/>
          <p:nvPr>
            <p:ph idx="12" type="sldNum"/>
          </p:nvPr>
        </p:nvSpPr>
        <p:spPr>
          <a:xfrm>
            <a:off x="8404385"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21.jpg"/><Relationship Id="rId9" Type="http://schemas.openxmlformats.org/officeDocument/2006/relationships/image" Target="../media/image14.jpg"/><Relationship Id="rId5" Type="http://schemas.openxmlformats.org/officeDocument/2006/relationships/image" Target="../media/image13.jpg"/><Relationship Id="rId6" Type="http://schemas.openxmlformats.org/officeDocument/2006/relationships/image" Target="../media/image36.jpg"/><Relationship Id="rId7" Type="http://schemas.openxmlformats.org/officeDocument/2006/relationships/image" Target="../media/image12.jpg"/><Relationship Id="rId8" Type="http://schemas.openxmlformats.org/officeDocument/2006/relationships/image" Target="../media/image1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1.jpg"/><Relationship Id="rId9" Type="http://schemas.openxmlformats.org/officeDocument/2006/relationships/image" Target="../media/image26.jpg"/><Relationship Id="rId5" Type="http://schemas.openxmlformats.org/officeDocument/2006/relationships/image" Target="../media/image20.jpg"/><Relationship Id="rId6" Type="http://schemas.openxmlformats.org/officeDocument/2006/relationships/image" Target="../media/image22.jpg"/><Relationship Id="rId7" Type="http://schemas.openxmlformats.org/officeDocument/2006/relationships/image" Target="../media/image17.jpg"/><Relationship Id="rId8" Type="http://schemas.openxmlformats.org/officeDocument/2006/relationships/image" Target="../media/image2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2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2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image" Target="../media/image28.png"/><Relationship Id="rId5"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8.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8.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8.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8.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8.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8.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8.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8.pn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8.png"/><Relationship Id="rId4" Type="http://schemas.openxmlformats.org/officeDocument/2006/relationships/image" Target="../media/image45.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8.png"/><Relationship Id="rId4" Type="http://schemas.openxmlformats.org/officeDocument/2006/relationships/image" Target="../media/image46.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8.png"/><Relationship Id="rId4" Type="http://schemas.openxmlformats.org/officeDocument/2006/relationships/image" Target="../media/image35.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8.png"/><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mailto:cs.uit.ai.club@gmail.com" TargetMode="External"/><Relationship Id="rId4" Type="http://schemas.openxmlformats.org/officeDocument/2006/relationships/hyperlink" Target="mailto:cs.uit.ai.club@gmail.com" TargetMode="External"/><Relationship Id="rId5" Type="http://schemas.openxmlformats.org/officeDocument/2006/relationships/hyperlink" Target="mailto:cs.uit.ai.club@gmail.com" TargetMode="External"/><Relationship Id="rId6" Type="http://schemas.openxmlformats.org/officeDocument/2006/relationships/image" Target="../media/image8.png"/><Relationship Id="rId7"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cxnSp>
        <p:nvCxnSpPr>
          <p:cNvPr id="60" name="Google Shape;60;p1"/>
          <p:cNvCxnSpPr/>
          <p:nvPr/>
        </p:nvCxnSpPr>
        <p:spPr>
          <a:xfrm>
            <a:off x="7145677" y="3177340"/>
            <a:ext cx="1998300" cy="0"/>
          </a:xfrm>
          <a:prstGeom prst="straightConnector1">
            <a:avLst/>
          </a:prstGeom>
          <a:noFill/>
          <a:ln cap="flat" cmpd="sng" w="28575">
            <a:solidFill>
              <a:srgbClr val="0E78C0"/>
            </a:solidFill>
            <a:prstDash val="solid"/>
            <a:round/>
            <a:headEnd len="sm" w="sm" type="none"/>
            <a:tailEnd len="sm" w="sm" type="none"/>
          </a:ln>
        </p:spPr>
      </p:cxnSp>
      <p:pic>
        <p:nvPicPr>
          <p:cNvPr descr="Icon&#10;&#10;Description automatically generated" id="61" name="Google Shape;61;p1"/>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62" name="Google Shape;62;p1"/>
          <p:cNvSpPr txBox="1"/>
          <p:nvPr/>
        </p:nvSpPr>
        <p:spPr>
          <a:xfrm>
            <a:off x="343550" y="1154675"/>
            <a:ext cx="8649000" cy="786900"/>
          </a:xfrm>
          <a:prstGeom prst="rect">
            <a:avLst/>
          </a:prstGeom>
          <a:noFill/>
          <a:ln>
            <a:noFill/>
          </a:ln>
        </p:spPr>
        <p:txBody>
          <a:bodyPr anchorCtr="0" anchor="b" bIns="68550" lIns="68550" spcFirstLastPara="1" rIns="68550" wrap="square" tIns="68550">
            <a:noAutofit/>
          </a:bodyPr>
          <a:lstStyle/>
          <a:p>
            <a:pPr indent="0" lvl="0" marL="0" marR="0" rtl="0" algn="ctr">
              <a:lnSpc>
                <a:spcPct val="100000"/>
              </a:lnSpc>
              <a:spcBef>
                <a:spcPts val="0"/>
              </a:spcBef>
              <a:spcAft>
                <a:spcPts val="0"/>
              </a:spcAft>
              <a:buClr>
                <a:srgbClr val="000000"/>
              </a:buClr>
              <a:buSzPts val="3600"/>
              <a:buFont typeface="Arial"/>
              <a:buNone/>
            </a:pPr>
            <a:r>
              <a:rPr b="1" i="0" lang="en" sz="5100" u="none" cap="none" strike="noStrike">
                <a:solidFill>
                  <a:srgbClr val="0091EA"/>
                </a:solidFill>
                <a:latin typeface="Exo 2"/>
                <a:ea typeface="Exo 2"/>
                <a:cs typeface="Exo 2"/>
                <a:sym typeface="Exo 2"/>
              </a:rPr>
              <a:t>CS</a:t>
            </a:r>
            <a:r>
              <a:rPr b="1" lang="en" sz="5100">
                <a:solidFill>
                  <a:srgbClr val="0091EA"/>
                </a:solidFill>
                <a:latin typeface="Exo 2"/>
                <a:ea typeface="Exo 2"/>
                <a:cs typeface="Exo 2"/>
                <a:sym typeface="Exo 2"/>
              </a:rPr>
              <a:t>231</a:t>
            </a:r>
            <a:endParaRPr b="1" i="0" sz="5100" u="none" cap="none" strike="noStrike">
              <a:solidFill>
                <a:srgbClr val="0091EA"/>
              </a:solidFill>
              <a:latin typeface="Exo 2"/>
              <a:ea typeface="Exo 2"/>
              <a:cs typeface="Exo 2"/>
              <a:sym typeface="Exo 2"/>
            </a:endParaRPr>
          </a:p>
        </p:txBody>
      </p:sp>
      <p:sp>
        <p:nvSpPr>
          <p:cNvPr id="63" name="Google Shape;63;p1"/>
          <p:cNvSpPr txBox="1"/>
          <p:nvPr/>
        </p:nvSpPr>
        <p:spPr>
          <a:xfrm>
            <a:off x="655650" y="2149325"/>
            <a:ext cx="7832700" cy="709800"/>
          </a:xfrm>
          <a:prstGeom prst="rect">
            <a:avLst/>
          </a:prstGeom>
          <a:noFill/>
          <a:ln>
            <a:noFill/>
          </a:ln>
        </p:spPr>
        <p:txBody>
          <a:bodyPr anchorCtr="0" anchor="t" bIns="68550" lIns="68550" spcFirstLastPara="1" rIns="68550" wrap="square" tIns="68550">
            <a:noAutofit/>
          </a:bodyPr>
          <a:lstStyle/>
          <a:p>
            <a:pPr indent="0" lvl="0" marL="0" marR="0" rtl="0" algn="ctr">
              <a:lnSpc>
                <a:spcPct val="123913"/>
              </a:lnSpc>
              <a:spcBef>
                <a:spcPts val="0"/>
              </a:spcBef>
              <a:spcAft>
                <a:spcPts val="0"/>
              </a:spcAft>
              <a:buClr>
                <a:srgbClr val="000000"/>
              </a:buClr>
              <a:buSzPts val="3600"/>
              <a:buFont typeface="Arial"/>
              <a:buNone/>
            </a:pPr>
            <a:r>
              <a:rPr b="1" lang="en" sz="3600">
                <a:solidFill>
                  <a:srgbClr val="333333"/>
                </a:solidFill>
                <a:highlight>
                  <a:srgbClr val="FFFFFF"/>
                </a:highlight>
                <a:latin typeface="Roboto Slab"/>
                <a:ea typeface="Roboto Slab"/>
                <a:cs typeface="Roboto Slab"/>
                <a:sym typeface="Roboto Slab"/>
              </a:rPr>
              <a:t>Phân loại sản phẩm thời trang</a:t>
            </a:r>
            <a:endParaRPr b="1" i="0" sz="3600" u="none" cap="none" strike="noStrike">
              <a:solidFill>
                <a:srgbClr val="333333"/>
              </a:solidFill>
              <a:highlight>
                <a:srgbClr val="FFFFFF"/>
              </a:highlight>
              <a:latin typeface="Roboto Slab"/>
              <a:ea typeface="Roboto Slab"/>
              <a:cs typeface="Roboto Slab"/>
              <a:sym typeface="Roboto Slab"/>
            </a:endParaRPr>
          </a:p>
        </p:txBody>
      </p:sp>
      <p:sp>
        <p:nvSpPr>
          <p:cNvPr id="64" name="Google Shape;64;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975"/>
              <a:buNone/>
            </a:pPr>
            <a:fld id="{00000000-1234-1234-1234-123412341234}" type="slidenum">
              <a:rPr lang="en"/>
              <a:t>‹#›</a:t>
            </a:fld>
            <a:endParaRPr/>
          </a:p>
        </p:txBody>
      </p:sp>
      <p:sp>
        <p:nvSpPr>
          <p:cNvPr id="65" name="Google Shape;65;p1"/>
          <p:cNvSpPr txBox="1"/>
          <p:nvPr/>
        </p:nvSpPr>
        <p:spPr>
          <a:xfrm>
            <a:off x="1565600" y="3387538"/>
            <a:ext cx="66276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100"/>
              <a:buFont typeface="Arial"/>
              <a:buNone/>
            </a:pPr>
            <a:r>
              <a:rPr b="1" lang="en" sz="1800">
                <a:solidFill>
                  <a:srgbClr val="0E78C0"/>
                </a:solidFill>
                <a:latin typeface="Exo 2"/>
                <a:ea typeface="Exo 2"/>
                <a:cs typeface="Exo 2"/>
                <a:sym typeface="Exo 2"/>
              </a:rPr>
              <a:t>Giảng viên hướng dẫn: TS Mai Tiến Dũng</a:t>
            </a:r>
            <a:endParaRPr b="1" sz="1800">
              <a:solidFill>
                <a:srgbClr val="0E78C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2100"/>
              <a:buFont typeface="Arial"/>
              <a:buNone/>
            </a:pPr>
            <a:r>
              <a:rPr b="1" lang="en" sz="1800">
                <a:solidFill>
                  <a:srgbClr val="0E78C0"/>
                </a:solidFill>
                <a:latin typeface="Exo 2"/>
                <a:ea typeface="Exo 2"/>
                <a:cs typeface="Exo 2"/>
                <a:sym typeface="Exo 2"/>
              </a:rPr>
              <a:t>Sinh viên thực hiện: Võ Quốc Thịnh</a:t>
            </a:r>
            <a:endParaRPr b="1" sz="1800">
              <a:solidFill>
                <a:srgbClr val="0E78C0"/>
              </a:solidFill>
              <a:latin typeface="Exo 2"/>
              <a:ea typeface="Exo 2"/>
              <a:cs typeface="Exo 2"/>
              <a:sym typeface="Exo 2"/>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6"/>
          <p:cNvSpPr txBox="1"/>
          <p:nvPr>
            <p:ph type="ctrTitle"/>
          </p:nvPr>
        </p:nvSpPr>
        <p:spPr>
          <a:xfrm flipH="1">
            <a:off x="2747779" y="2619694"/>
            <a:ext cx="5195700" cy="1440900"/>
          </a:xfrm>
          <a:prstGeom prst="rect">
            <a:avLst/>
          </a:prstGeom>
          <a:noFill/>
          <a:ln>
            <a:noFill/>
          </a:ln>
        </p:spPr>
        <p:txBody>
          <a:bodyPr anchorCtr="0" anchor="ctr" bIns="68550" lIns="68550" spcFirstLastPara="1" rIns="68550" wrap="square" tIns="68550">
            <a:noAutofit/>
          </a:bodyPr>
          <a:lstStyle/>
          <a:p>
            <a:pPr indent="0" lvl="0" marL="0" rtl="0" algn="r">
              <a:lnSpc>
                <a:spcPct val="100000"/>
              </a:lnSpc>
              <a:spcBef>
                <a:spcPts val="0"/>
              </a:spcBef>
              <a:spcAft>
                <a:spcPts val="0"/>
              </a:spcAft>
              <a:buSzPts val="4400"/>
              <a:buNone/>
            </a:pPr>
            <a:r>
              <a:rPr lang="en" sz="2700">
                <a:solidFill>
                  <a:srgbClr val="0E78C0"/>
                </a:solidFill>
                <a:latin typeface="Exo 2"/>
                <a:ea typeface="Exo 2"/>
                <a:cs typeface="Exo 2"/>
                <a:sym typeface="Exo 2"/>
              </a:rPr>
              <a:t>Tổng quan dữ liệu</a:t>
            </a:r>
            <a:endParaRPr sz="2700">
              <a:solidFill>
                <a:srgbClr val="0E78C0"/>
              </a:solidFill>
              <a:latin typeface="Exo 2"/>
              <a:ea typeface="Exo 2"/>
              <a:cs typeface="Exo 2"/>
              <a:sym typeface="Exo 2"/>
            </a:endParaRPr>
          </a:p>
        </p:txBody>
      </p:sp>
      <p:sp>
        <p:nvSpPr>
          <p:cNvPr id="153" name="Google Shape;153;p6"/>
          <p:cNvSpPr txBox="1"/>
          <p:nvPr/>
        </p:nvSpPr>
        <p:spPr>
          <a:xfrm flipH="1">
            <a:off x="4964179" y="2385825"/>
            <a:ext cx="2979300" cy="565800"/>
          </a:xfrm>
          <a:prstGeom prst="rect">
            <a:avLst/>
          </a:prstGeom>
          <a:noFill/>
          <a:ln>
            <a:noFill/>
          </a:ln>
        </p:spPr>
        <p:txBody>
          <a:bodyPr anchorCtr="0" anchor="ctr" bIns="68550" lIns="68550" spcFirstLastPara="1" rIns="68550" wrap="square" tIns="68550">
            <a:noAutofit/>
          </a:bodyPr>
          <a:lstStyle/>
          <a:p>
            <a:pPr indent="0" lvl="0" marL="0" marR="0" rtl="0" algn="r">
              <a:lnSpc>
                <a:spcPct val="100000"/>
              </a:lnSpc>
              <a:spcBef>
                <a:spcPts val="0"/>
              </a:spcBef>
              <a:spcAft>
                <a:spcPts val="0"/>
              </a:spcAft>
              <a:buClr>
                <a:srgbClr val="000000"/>
              </a:buClr>
              <a:buSzPts val="7200"/>
              <a:buFont typeface="Arial"/>
              <a:buNone/>
            </a:pPr>
            <a:r>
              <a:rPr b="1" i="0" lang="en" sz="7200" u="none" cap="none" strike="noStrike">
                <a:solidFill>
                  <a:srgbClr val="0E78C0"/>
                </a:solidFill>
                <a:latin typeface="Exo 2"/>
                <a:ea typeface="Exo 2"/>
                <a:cs typeface="Exo 2"/>
                <a:sym typeface="Exo 2"/>
              </a:rPr>
              <a:t>02</a:t>
            </a:r>
            <a:endParaRPr b="0" i="0" sz="1400" u="none" cap="none" strike="noStrike">
              <a:solidFill>
                <a:srgbClr val="000000"/>
              </a:solidFill>
              <a:latin typeface="Arial"/>
              <a:ea typeface="Arial"/>
              <a:cs typeface="Arial"/>
              <a:sym typeface="Arial"/>
            </a:endParaRPr>
          </a:p>
        </p:txBody>
      </p:sp>
      <p:cxnSp>
        <p:nvCxnSpPr>
          <p:cNvPr id="154" name="Google Shape;154;p6"/>
          <p:cNvCxnSpPr/>
          <p:nvPr/>
        </p:nvCxnSpPr>
        <p:spPr>
          <a:xfrm>
            <a:off x="7578326" y="3664238"/>
            <a:ext cx="1565700" cy="0"/>
          </a:xfrm>
          <a:prstGeom prst="straightConnector1">
            <a:avLst/>
          </a:prstGeom>
          <a:noFill/>
          <a:ln cap="flat" cmpd="sng" w="28575">
            <a:solidFill>
              <a:srgbClr val="0091EA"/>
            </a:solidFill>
            <a:prstDash val="solid"/>
            <a:round/>
            <a:headEnd len="sm" w="sm" type="none"/>
            <a:tailEnd len="sm" w="sm" type="none"/>
          </a:ln>
        </p:spPr>
      </p:cxnSp>
      <p:pic>
        <p:nvPicPr>
          <p:cNvPr descr="Icon&#10;&#10;Description automatically generated" id="155" name="Google Shape;155;p6"/>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156" name="Google Shape;156;p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975"/>
              <a:buNone/>
            </a:pPr>
            <a:fld id="{00000000-1234-1234-1234-123412341234}" type="slidenum">
              <a:rPr lang="en"/>
              <a:t>‹#›</a:t>
            </a:fld>
            <a:endParaRPr/>
          </a:p>
        </p:txBody>
      </p:sp>
      <p:pic>
        <p:nvPicPr>
          <p:cNvPr id="157" name="Google Shape;157;p6"/>
          <p:cNvPicPr preferRelativeResize="0"/>
          <p:nvPr/>
        </p:nvPicPr>
        <p:blipFill>
          <a:blip r:embed="rId4">
            <a:alphaModFix/>
          </a:blip>
          <a:stretch>
            <a:fillRect/>
          </a:stretch>
        </p:blipFill>
        <p:spPr>
          <a:xfrm>
            <a:off x="2019322" y="1553529"/>
            <a:ext cx="2702900" cy="2714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2de386280db_0_47"/>
          <p:cNvSpPr txBox="1"/>
          <p:nvPr>
            <p:ph idx="12" type="sldNum"/>
          </p:nvPr>
        </p:nvSpPr>
        <p:spPr>
          <a:xfrm>
            <a:off x="8489759" y="47872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163" name="Google Shape;163;g2de386280db_0_47"/>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164" name="Google Shape;164;g2de386280db_0_47"/>
          <p:cNvSpPr txBox="1"/>
          <p:nvPr/>
        </p:nvSpPr>
        <p:spPr>
          <a:xfrm>
            <a:off x="514100" y="734000"/>
            <a:ext cx="4149300" cy="67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lang="en" sz="3200">
                <a:solidFill>
                  <a:schemeClr val="dk1"/>
                </a:solidFill>
                <a:latin typeface="Exo 2"/>
                <a:ea typeface="Exo 2"/>
                <a:cs typeface="Exo 2"/>
                <a:sym typeface="Exo 2"/>
              </a:rPr>
              <a:t>DeepFashion2</a:t>
            </a:r>
            <a:endParaRPr b="1" i="0" sz="3200" u="none" cap="none" strike="noStrike">
              <a:solidFill>
                <a:schemeClr val="dk1"/>
              </a:solidFill>
              <a:latin typeface="Exo 2"/>
              <a:ea typeface="Exo 2"/>
              <a:cs typeface="Exo 2"/>
              <a:sym typeface="Exo 2"/>
            </a:endParaRPr>
          </a:p>
        </p:txBody>
      </p:sp>
      <p:pic>
        <p:nvPicPr>
          <p:cNvPr id="165" name="Google Shape;165;g2de386280db_0_47"/>
          <p:cNvPicPr preferRelativeResize="0"/>
          <p:nvPr/>
        </p:nvPicPr>
        <p:blipFill rotWithShape="1">
          <a:blip r:embed="rId4">
            <a:alphaModFix/>
          </a:blip>
          <a:srcRect b="0" l="0" r="8684" t="0"/>
          <a:stretch/>
        </p:blipFill>
        <p:spPr>
          <a:xfrm>
            <a:off x="0" y="1414525"/>
            <a:ext cx="5410200" cy="3695700"/>
          </a:xfrm>
          <a:prstGeom prst="rect">
            <a:avLst/>
          </a:prstGeom>
          <a:noFill/>
          <a:ln>
            <a:noFill/>
          </a:ln>
        </p:spPr>
      </p:pic>
      <p:sp>
        <p:nvSpPr>
          <p:cNvPr id="166" name="Google Shape;166;g2de386280db_0_47"/>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lang="en" sz="2100">
                <a:solidFill>
                  <a:srgbClr val="0E78C0"/>
                </a:solidFill>
                <a:latin typeface="Exo 2"/>
                <a:ea typeface="Exo 2"/>
                <a:cs typeface="Exo 2"/>
                <a:sym typeface="Exo 2"/>
              </a:rPr>
              <a:t>Tổng quan dữ liệu</a:t>
            </a:r>
            <a:endParaRPr b="1" i="0" sz="2100" u="none" cap="none" strike="noStrike">
              <a:solidFill>
                <a:srgbClr val="0E78C0"/>
              </a:solidFill>
              <a:latin typeface="Exo 2"/>
              <a:ea typeface="Exo 2"/>
              <a:cs typeface="Exo 2"/>
              <a:sym typeface="Exo 2"/>
            </a:endParaRPr>
          </a:p>
        </p:txBody>
      </p:sp>
      <p:sp>
        <p:nvSpPr>
          <p:cNvPr id="167" name="Google Shape;167;g2de386280db_0_47"/>
          <p:cNvSpPr txBox="1"/>
          <p:nvPr/>
        </p:nvSpPr>
        <p:spPr>
          <a:xfrm>
            <a:off x="5546925" y="1595700"/>
            <a:ext cx="3128700" cy="3547800"/>
          </a:xfrm>
          <a:prstGeom prst="rect">
            <a:avLst/>
          </a:prstGeom>
          <a:noFill/>
          <a:ln>
            <a:noFill/>
          </a:ln>
        </p:spPr>
        <p:txBody>
          <a:bodyPr anchorCtr="0" anchor="t" bIns="91425" lIns="91425" spcFirstLastPara="1" rIns="91425" wrap="square" tIns="91425">
            <a:spAutoFit/>
          </a:bodyPr>
          <a:lstStyle/>
          <a:p>
            <a:pPr indent="-349250" lvl="0" marL="457200" marR="0" rtl="0" algn="l">
              <a:lnSpc>
                <a:spcPct val="150000"/>
              </a:lnSpc>
              <a:spcBef>
                <a:spcPts val="0"/>
              </a:spcBef>
              <a:spcAft>
                <a:spcPts val="0"/>
              </a:spcAft>
              <a:buClr>
                <a:srgbClr val="000000"/>
              </a:buClr>
              <a:buSzPts val="1900"/>
              <a:buFont typeface="Exo 2"/>
              <a:buChar char="●"/>
            </a:pPr>
            <a:r>
              <a:rPr lang="en" sz="1900">
                <a:latin typeface="Exo 2"/>
                <a:ea typeface="Exo 2"/>
                <a:cs typeface="Exo 2"/>
                <a:sym typeface="Exo 2"/>
              </a:rPr>
              <a:t>Gần 800.000 ảnh.</a:t>
            </a:r>
            <a:endParaRPr sz="1900">
              <a:latin typeface="Exo 2"/>
              <a:ea typeface="Exo 2"/>
              <a:cs typeface="Exo 2"/>
              <a:sym typeface="Exo 2"/>
            </a:endParaRPr>
          </a:p>
          <a:p>
            <a:pPr indent="-349250" lvl="0" marL="457200" marR="0" rtl="0" algn="l">
              <a:lnSpc>
                <a:spcPct val="150000"/>
              </a:lnSpc>
              <a:spcBef>
                <a:spcPts val="0"/>
              </a:spcBef>
              <a:spcAft>
                <a:spcPts val="0"/>
              </a:spcAft>
              <a:buSzPts val="1900"/>
              <a:buFont typeface="Exo 2"/>
              <a:buChar char="●"/>
            </a:pPr>
            <a:r>
              <a:rPr lang="en" sz="1900">
                <a:latin typeface="Exo 2"/>
                <a:ea typeface="Exo 2"/>
                <a:cs typeface="Exo 2"/>
                <a:sym typeface="Exo 2"/>
              </a:rPr>
              <a:t>13 nhãn.</a:t>
            </a:r>
            <a:endParaRPr sz="1900">
              <a:latin typeface="Exo 2"/>
              <a:ea typeface="Exo 2"/>
              <a:cs typeface="Exo 2"/>
              <a:sym typeface="Exo 2"/>
            </a:endParaRPr>
          </a:p>
          <a:p>
            <a:pPr indent="-349250" lvl="0" marL="457200" marR="0" rtl="0" algn="l">
              <a:lnSpc>
                <a:spcPct val="150000"/>
              </a:lnSpc>
              <a:spcBef>
                <a:spcPts val="0"/>
              </a:spcBef>
              <a:spcAft>
                <a:spcPts val="0"/>
              </a:spcAft>
              <a:buSzPts val="1900"/>
              <a:buFont typeface="Exo 2"/>
              <a:buChar char="●"/>
            </a:pPr>
            <a:r>
              <a:rPr lang="en" sz="1900">
                <a:latin typeface="Exo 2"/>
                <a:ea typeface="Exo 2"/>
                <a:cs typeface="Exo 2"/>
                <a:sym typeface="Exo 2"/>
              </a:rPr>
              <a:t>Được cải tiến từ DeepFashion.</a:t>
            </a:r>
            <a:endParaRPr sz="1900">
              <a:latin typeface="Exo 2"/>
              <a:ea typeface="Exo 2"/>
              <a:cs typeface="Exo 2"/>
              <a:sym typeface="Exo 2"/>
            </a:endParaRPr>
          </a:p>
          <a:p>
            <a:pPr indent="-349250" lvl="0" marL="457200" marR="0" rtl="0" algn="l">
              <a:lnSpc>
                <a:spcPct val="150000"/>
              </a:lnSpc>
              <a:spcBef>
                <a:spcPts val="0"/>
              </a:spcBef>
              <a:spcAft>
                <a:spcPts val="0"/>
              </a:spcAft>
              <a:buSzPts val="1900"/>
              <a:buFont typeface="Exo 2"/>
              <a:buChar char="●"/>
            </a:pPr>
            <a:r>
              <a:rPr lang="en" sz="1900">
                <a:latin typeface="Exo 2"/>
                <a:ea typeface="Exo 2"/>
                <a:cs typeface="Exo 2"/>
                <a:sym typeface="Exo 2"/>
              </a:rPr>
              <a:t>Thông tin chi tiết: keypoints, class, bounding box, mask</a:t>
            </a:r>
            <a:endParaRPr sz="1900">
              <a:latin typeface="Exo 2"/>
              <a:ea typeface="Exo 2"/>
              <a:cs typeface="Exo 2"/>
              <a:sym typeface="Exo 2"/>
            </a:endParaRPr>
          </a:p>
          <a:p>
            <a:pPr indent="0" lvl="0" marL="457200" marR="0" rtl="0" algn="l">
              <a:lnSpc>
                <a:spcPct val="150000"/>
              </a:lnSpc>
              <a:spcBef>
                <a:spcPts val="0"/>
              </a:spcBef>
              <a:spcAft>
                <a:spcPts val="0"/>
              </a:spcAft>
              <a:buClr>
                <a:srgbClr val="000000"/>
              </a:buClr>
              <a:buSzPts val="2400"/>
              <a:buFont typeface="Arial"/>
              <a:buNone/>
            </a:pPr>
            <a:r>
              <a:t/>
            </a:r>
            <a:endParaRPr b="0" i="0" sz="1900" u="none" cap="none" strike="noStrike">
              <a:solidFill>
                <a:srgbClr val="000000"/>
              </a:solidFill>
              <a:latin typeface="Exo 2"/>
              <a:ea typeface="Exo 2"/>
              <a:cs typeface="Exo 2"/>
              <a:sym typeface="Exo 2"/>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35f7929ea6a_0_35"/>
          <p:cNvSpPr txBox="1"/>
          <p:nvPr>
            <p:ph idx="12" type="sldNum"/>
          </p:nvPr>
        </p:nvSpPr>
        <p:spPr>
          <a:xfrm>
            <a:off x="8489759" y="47872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173" name="Google Shape;173;g35f7929ea6a_0_35"/>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174" name="Google Shape;174;g35f7929ea6a_0_35"/>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lang="en" sz="2100">
                <a:solidFill>
                  <a:srgbClr val="0E78C0"/>
                </a:solidFill>
                <a:latin typeface="Exo 2"/>
                <a:ea typeface="Exo 2"/>
                <a:cs typeface="Exo 2"/>
                <a:sym typeface="Exo 2"/>
              </a:rPr>
              <a:t>Tổng quan dữ liệu</a:t>
            </a:r>
            <a:endParaRPr b="1" i="0" sz="2100" u="none" cap="none" strike="noStrike">
              <a:solidFill>
                <a:srgbClr val="0E78C0"/>
              </a:solidFill>
              <a:latin typeface="Exo 2"/>
              <a:ea typeface="Exo 2"/>
              <a:cs typeface="Exo 2"/>
              <a:sym typeface="Exo 2"/>
            </a:endParaRPr>
          </a:p>
        </p:txBody>
      </p:sp>
      <p:sp>
        <p:nvSpPr>
          <p:cNvPr id="175" name="Google Shape;175;g35f7929ea6a_0_35"/>
          <p:cNvSpPr txBox="1"/>
          <p:nvPr/>
        </p:nvSpPr>
        <p:spPr>
          <a:xfrm>
            <a:off x="1483300" y="4205075"/>
            <a:ext cx="66909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2400"/>
              <a:buFont typeface="Arial"/>
              <a:buNone/>
            </a:pPr>
            <a:r>
              <a:rPr lang="en" sz="2400">
                <a:latin typeface="Exo 2"/>
                <a:ea typeface="Exo 2"/>
                <a:cs typeface="Exo 2"/>
                <a:sym typeface="Exo 2"/>
              </a:rPr>
              <a:t>Một số hình ảnh trong bộ dữ liệu</a:t>
            </a:r>
            <a:endParaRPr b="0" i="0" sz="2400" u="none" cap="none" strike="noStrike">
              <a:solidFill>
                <a:srgbClr val="000000"/>
              </a:solidFill>
              <a:latin typeface="Exo 2"/>
              <a:ea typeface="Exo 2"/>
              <a:cs typeface="Exo 2"/>
              <a:sym typeface="Exo 2"/>
            </a:endParaRPr>
          </a:p>
        </p:txBody>
      </p:sp>
      <p:pic>
        <p:nvPicPr>
          <p:cNvPr id="176" name="Google Shape;176;g35f7929ea6a_0_35"/>
          <p:cNvPicPr preferRelativeResize="0"/>
          <p:nvPr/>
        </p:nvPicPr>
        <p:blipFill rotWithShape="1">
          <a:blip r:embed="rId4">
            <a:alphaModFix/>
          </a:blip>
          <a:srcRect b="8071" l="0" r="0" t="5973"/>
          <a:stretch/>
        </p:blipFill>
        <p:spPr>
          <a:xfrm>
            <a:off x="1609725" y="1347575"/>
            <a:ext cx="5924550" cy="2857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35f7929ea6a_0_54"/>
          <p:cNvSpPr txBox="1"/>
          <p:nvPr>
            <p:ph idx="12" type="sldNum"/>
          </p:nvPr>
        </p:nvSpPr>
        <p:spPr>
          <a:xfrm>
            <a:off x="8489759" y="47872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182" name="Google Shape;182;g35f7929ea6a_0_54"/>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183" name="Google Shape;183;g35f7929ea6a_0_54"/>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lang="en" sz="2100">
                <a:solidFill>
                  <a:srgbClr val="0E78C0"/>
                </a:solidFill>
                <a:latin typeface="Exo 2"/>
                <a:ea typeface="Exo 2"/>
                <a:cs typeface="Exo 2"/>
                <a:sym typeface="Exo 2"/>
              </a:rPr>
              <a:t>Tổng quan dữ liệu</a:t>
            </a:r>
            <a:endParaRPr b="1" i="0" sz="2100" u="none" cap="none" strike="noStrike">
              <a:solidFill>
                <a:srgbClr val="0E78C0"/>
              </a:solidFill>
              <a:latin typeface="Exo 2"/>
              <a:ea typeface="Exo 2"/>
              <a:cs typeface="Exo 2"/>
              <a:sym typeface="Exo 2"/>
            </a:endParaRPr>
          </a:p>
        </p:txBody>
      </p:sp>
      <p:sp>
        <p:nvSpPr>
          <p:cNvPr id="184" name="Google Shape;184;g35f7929ea6a_0_54"/>
          <p:cNvSpPr txBox="1"/>
          <p:nvPr/>
        </p:nvSpPr>
        <p:spPr>
          <a:xfrm>
            <a:off x="1483300" y="4052675"/>
            <a:ext cx="66909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2400"/>
              <a:buFont typeface="Arial"/>
              <a:buNone/>
            </a:pPr>
            <a:r>
              <a:rPr lang="en" sz="2400">
                <a:latin typeface="Exo 2"/>
                <a:ea typeface="Exo 2"/>
                <a:cs typeface="Exo 2"/>
                <a:sym typeface="Exo 2"/>
              </a:rPr>
              <a:t>Các cặp ảnh giống nhau ở điều kiện khác nhau (ví dụ: góc chụp, tư thế người mẫu, ánh sáng...)</a:t>
            </a:r>
            <a:endParaRPr b="0" i="0" sz="2400" u="none" cap="none" strike="noStrike">
              <a:solidFill>
                <a:srgbClr val="000000"/>
              </a:solidFill>
              <a:latin typeface="Exo 2"/>
              <a:ea typeface="Exo 2"/>
              <a:cs typeface="Exo 2"/>
              <a:sym typeface="Exo 2"/>
            </a:endParaRPr>
          </a:p>
        </p:txBody>
      </p:sp>
      <p:pic>
        <p:nvPicPr>
          <p:cNvPr id="185" name="Google Shape;185;g35f7929ea6a_0_54"/>
          <p:cNvPicPr preferRelativeResize="0"/>
          <p:nvPr/>
        </p:nvPicPr>
        <p:blipFill>
          <a:blip r:embed="rId4">
            <a:alphaModFix/>
          </a:blip>
          <a:stretch>
            <a:fillRect/>
          </a:stretch>
        </p:blipFill>
        <p:spPr>
          <a:xfrm>
            <a:off x="1773961" y="882963"/>
            <a:ext cx="5596083" cy="316971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273022be4d6_2_100"/>
          <p:cNvSpPr txBox="1"/>
          <p:nvPr>
            <p:ph idx="12" type="sldNum"/>
          </p:nvPr>
        </p:nvSpPr>
        <p:spPr>
          <a:xfrm>
            <a:off x="8244309" y="22267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191" name="Google Shape;191;g273022be4d6_2_100"/>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192" name="Google Shape;192;g273022be4d6_2_100"/>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lang="en" sz="2100">
                <a:solidFill>
                  <a:srgbClr val="0E78C0"/>
                </a:solidFill>
                <a:latin typeface="Exo 2"/>
                <a:ea typeface="Exo 2"/>
                <a:cs typeface="Exo 2"/>
                <a:sym typeface="Exo 2"/>
              </a:rPr>
              <a:t>Tổng quan dữ liệu</a:t>
            </a:r>
            <a:endParaRPr b="1" i="0" sz="2100" u="none" cap="none" strike="noStrike">
              <a:solidFill>
                <a:srgbClr val="0E78C0"/>
              </a:solidFill>
              <a:latin typeface="Exo 2"/>
              <a:ea typeface="Exo 2"/>
              <a:cs typeface="Exo 2"/>
              <a:sym typeface="Exo 2"/>
            </a:endParaRPr>
          </a:p>
        </p:txBody>
      </p:sp>
      <p:pic>
        <p:nvPicPr>
          <p:cNvPr id="193" name="Google Shape;193;g273022be4d6_2_100"/>
          <p:cNvPicPr preferRelativeResize="0"/>
          <p:nvPr/>
        </p:nvPicPr>
        <p:blipFill>
          <a:blip r:embed="rId4">
            <a:alphaModFix/>
          </a:blip>
          <a:stretch>
            <a:fillRect/>
          </a:stretch>
        </p:blipFill>
        <p:spPr>
          <a:xfrm>
            <a:off x="731650" y="881050"/>
            <a:ext cx="1638300" cy="1638300"/>
          </a:xfrm>
          <a:prstGeom prst="rect">
            <a:avLst/>
          </a:prstGeom>
          <a:noFill/>
          <a:ln>
            <a:noFill/>
          </a:ln>
        </p:spPr>
      </p:pic>
      <p:sp>
        <p:nvSpPr>
          <p:cNvPr id="194" name="Google Shape;194;g273022be4d6_2_100"/>
          <p:cNvSpPr txBox="1"/>
          <p:nvPr/>
        </p:nvSpPr>
        <p:spPr>
          <a:xfrm>
            <a:off x="355600" y="2519350"/>
            <a:ext cx="23904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2400"/>
              <a:buFont typeface="Arial"/>
              <a:buNone/>
            </a:pPr>
            <a:r>
              <a:rPr lang="en" sz="2100">
                <a:latin typeface="Exo 2"/>
                <a:ea typeface="Exo 2"/>
                <a:cs typeface="Exo 2"/>
                <a:sym typeface="Exo 2"/>
              </a:rPr>
              <a:t>short sleeve top</a:t>
            </a:r>
            <a:endParaRPr sz="2100">
              <a:latin typeface="Exo 2"/>
              <a:ea typeface="Exo 2"/>
              <a:cs typeface="Exo 2"/>
              <a:sym typeface="Exo 2"/>
            </a:endParaRPr>
          </a:p>
        </p:txBody>
      </p:sp>
      <p:sp>
        <p:nvSpPr>
          <p:cNvPr id="195" name="Google Shape;195;g273022be4d6_2_100"/>
          <p:cNvSpPr txBox="1"/>
          <p:nvPr/>
        </p:nvSpPr>
        <p:spPr>
          <a:xfrm>
            <a:off x="3376800" y="2519350"/>
            <a:ext cx="23904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2400"/>
              <a:buFont typeface="Arial"/>
              <a:buNone/>
            </a:pPr>
            <a:r>
              <a:rPr lang="en" sz="2100">
                <a:latin typeface="Exo 2"/>
                <a:ea typeface="Exo 2"/>
                <a:cs typeface="Exo 2"/>
                <a:sym typeface="Exo 2"/>
              </a:rPr>
              <a:t>long sleeve top</a:t>
            </a:r>
            <a:endParaRPr sz="2100">
              <a:latin typeface="Exo 2"/>
              <a:ea typeface="Exo 2"/>
              <a:cs typeface="Exo 2"/>
              <a:sym typeface="Exo 2"/>
            </a:endParaRPr>
          </a:p>
        </p:txBody>
      </p:sp>
      <p:sp>
        <p:nvSpPr>
          <p:cNvPr id="196" name="Google Shape;196;g273022be4d6_2_100"/>
          <p:cNvSpPr txBox="1"/>
          <p:nvPr/>
        </p:nvSpPr>
        <p:spPr>
          <a:xfrm>
            <a:off x="6203000" y="2519350"/>
            <a:ext cx="27804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2400"/>
              <a:buFont typeface="Arial"/>
              <a:buNone/>
            </a:pPr>
            <a:r>
              <a:rPr lang="en" sz="2100">
                <a:latin typeface="Exo 2"/>
                <a:ea typeface="Exo 2"/>
                <a:cs typeface="Exo 2"/>
                <a:sym typeface="Exo 2"/>
              </a:rPr>
              <a:t>short sleeve outwear</a:t>
            </a:r>
            <a:endParaRPr sz="2100">
              <a:latin typeface="Exo 2"/>
              <a:ea typeface="Exo 2"/>
              <a:cs typeface="Exo 2"/>
              <a:sym typeface="Exo 2"/>
            </a:endParaRPr>
          </a:p>
        </p:txBody>
      </p:sp>
      <p:pic>
        <p:nvPicPr>
          <p:cNvPr id="197" name="Google Shape;197;g273022be4d6_2_100"/>
          <p:cNvPicPr preferRelativeResize="0"/>
          <p:nvPr/>
        </p:nvPicPr>
        <p:blipFill>
          <a:blip r:embed="rId5">
            <a:alphaModFix/>
          </a:blip>
          <a:stretch>
            <a:fillRect/>
          </a:stretch>
        </p:blipFill>
        <p:spPr>
          <a:xfrm>
            <a:off x="3752850" y="881050"/>
            <a:ext cx="1638300" cy="1638300"/>
          </a:xfrm>
          <a:prstGeom prst="rect">
            <a:avLst/>
          </a:prstGeom>
          <a:noFill/>
          <a:ln>
            <a:noFill/>
          </a:ln>
        </p:spPr>
      </p:pic>
      <p:pic>
        <p:nvPicPr>
          <p:cNvPr id="198" name="Google Shape;198;g273022be4d6_2_100"/>
          <p:cNvPicPr preferRelativeResize="0"/>
          <p:nvPr/>
        </p:nvPicPr>
        <p:blipFill>
          <a:blip r:embed="rId6">
            <a:alphaModFix/>
          </a:blip>
          <a:stretch>
            <a:fillRect/>
          </a:stretch>
        </p:blipFill>
        <p:spPr>
          <a:xfrm>
            <a:off x="6774050" y="881050"/>
            <a:ext cx="1638300" cy="1638300"/>
          </a:xfrm>
          <a:prstGeom prst="rect">
            <a:avLst/>
          </a:prstGeom>
          <a:noFill/>
          <a:ln>
            <a:noFill/>
          </a:ln>
        </p:spPr>
      </p:pic>
      <p:sp>
        <p:nvSpPr>
          <p:cNvPr id="199" name="Google Shape;199;g273022be4d6_2_100"/>
          <p:cNvSpPr txBox="1"/>
          <p:nvPr/>
        </p:nvSpPr>
        <p:spPr>
          <a:xfrm>
            <a:off x="160600" y="4665550"/>
            <a:ext cx="27804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2400"/>
              <a:buFont typeface="Arial"/>
              <a:buNone/>
            </a:pPr>
            <a:r>
              <a:rPr lang="en" sz="2100">
                <a:latin typeface="Exo 2"/>
                <a:ea typeface="Exo 2"/>
                <a:cs typeface="Exo 2"/>
                <a:sym typeface="Exo 2"/>
              </a:rPr>
              <a:t>long sleeve outwear</a:t>
            </a:r>
            <a:endParaRPr sz="2100">
              <a:latin typeface="Exo 2"/>
              <a:ea typeface="Exo 2"/>
              <a:cs typeface="Exo 2"/>
              <a:sym typeface="Exo 2"/>
            </a:endParaRPr>
          </a:p>
        </p:txBody>
      </p:sp>
      <p:sp>
        <p:nvSpPr>
          <p:cNvPr id="200" name="Google Shape;200;g273022be4d6_2_100"/>
          <p:cNvSpPr txBox="1"/>
          <p:nvPr/>
        </p:nvSpPr>
        <p:spPr>
          <a:xfrm>
            <a:off x="3181800" y="4665550"/>
            <a:ext cx="27804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2400"/>
              <a:buFont typeface="Arial"/>
              <a:buNone/>
            </a:pPr>
            <a:r>
              <a:rPr lang="en" sz="2100">
                <a:latin typeface="Exo 2"/>
                <a:ea typeface="Exo 2"/>
                <a:cs typeface="Exo 2"/>
                <a:sym typeface="Exo 2"/>
              </a:rPr>
              <a:t>vest</a:t>
            </a:r>
            <a:endParaRPr sz="2100">
              <a:latin typeface="Exo 2"/>
              <a:ea typeface="Exo 2"/>
              <a:cs typeface="Exo 2"/>
              <a:sym typeface="Exo 2"/>
            </a:endParaRPr>
          </a:p>
        </p:txBody>
      </p:sp>
      <p:sp>
        <p:nvSpPr>
          <p:cNvPr id="201" name="Google Shape;201;g273022be4d6_2_100"/>
          <p:cNvSpPr txBox="1"/>
          <p:nvPr/>
        </p:nvSpPr>
        <p:spPr>
          <a:xfrm>
            <a:off x="6203000" y="4665550"/>
            <a:ext cx="27804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2400"/>
              <a:buFont typeface="Arial"/>
              <a:buNone/>
            </a:pPr>
            <a:r>
              <a:rPr lang="en" sz="2100">
                <a:latin typeface="Exo 2"/>
                <a:ea typeface="Exo 2"/>
                <a:cs typeface="Exo 2"/>
                <a:sym typeface="Exo 2"/>
              </a:rPr>
              <a:t>sling</a:t>
            </a:r>
            <a:endParaRPr sz="2100">
              <a:latin typeface="Exo 2"/>
              <a:ea typeface="Exo 2"/>
              <a:cs typeface="Exo 2"/>
              <a:sym typeface="Exo 2"/>
            </a:endParaRPr>
          </a:p>
        </p:txBody>
      </p:sp>
      <p:pic>
        <p:nvPicPr>
          <p:cNvPr id="202" name="Google Shape;202;g273022be4d6_2_100"/>
          <p:cNvPicPr preferRelativeResize="0"/>
          <p:nvPr/>
        </p:nvPicPr>
        <p:blipFill>
          <a:blip r:embed="rId7">
            <a:alphaModFix/>
          </a:blip>
          <a:stretch>
            <a:fillRect/>
          </a:stretch>
        </p:blipFill>
        <p:spPr>
          <a:xfrm>
            <a:off x="731650" y="3027250"/>
            <a:ext cx="1638300" cy="1638300"/>
          </a:xfrm>
          <a:prstGeom prst="rect">
            <a:avLst/>
          </a:prstGeom>
          <a:noFill/>
          <a:ln>
            <a:noFill/>
          </a:ln>
        </p:spPr>
      </p:pic>
      <p:pic>
        <p:nvPicPr>
          <p:cNvPr id="203" name="Google Shape;203;g273022be4d6_2_100"/>
          <p:cNvPicPr preferRelativeResize="0"/>
          <p:nvPr/>
        </p:nvPicPr>
        <p:blipFill>
          <a:blip r:embed="rId8">
            <a:alphaModFix/>
          </a:blip>
          <a:stretch>
            <a:fillRect/>
          </a:stretch>
        </p:blipFill>
        <p:spPr>
          <a:xfrm>
            <a:off x="3678225" y="3027250"/>
            <a:ext cx="1638300" cy="1638300"/>
          </a:xfrm>
          <a:prstGeom prst="rect">
            <a:avLst/>
          </a:prstGeom>
          <a:noFill/>
          <a:ln>
            <a:noFill/>
          </a:ln>
        </p:spPr>
      </p:pic>
      <p:pic>
        <p:nvPicPr>
          <p:cNvPr id="204" name="Google Shape;204;g273022be4d6_2_100"/>
          <p:cNvPicPr preferRelativeResize="0"/>
          <p:nvPr/>
        </p:nvPicPr>
        <p:blipFill>
          <a:blip r:embed="rId9">
            <a:alphaModFix/>
          </a:blip>
          <a:stretch>
            <a:fillRect/>
          </a:stretch>
        </p:blipFill>
        <p:spPr>
          <a:xfrm>
            <a:off x="6774050" y="3027250"/>
            <a:ext cx="1638300" cy="1638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35f7929ea6a_0_88"/>
          <p:cNvSpPr txBox="1"/>
          <p:nvPr>
            <p:ph idx="12" type="sldNum"/>
          </p:nvPr>
        </p:nvSpPr>
        <p:spPr>
          <a:xfrm>
            <a:off x="8244309" y="22267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210" name="Google Shape;210;g35f7929ea6a_0_88"/>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211" name="Google Shape;211;g35f7929ea6a_0_88"/>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lang="en" sz="2100">
                <a:solidFill>
                  <a:srgbClr val="0E78C0"/>
                </a:solidFill>
                <a:latin typeface="Exo 2"/>
                <a:ea typeface="Exo 2"/>
                <a:cs typeface="Exo 2"/>
                <a:sym typeface="Exo 2"/>
              </a:rPr>
              <a:t>Tổng quan dữ liệu</a:t>
            </a:r>
            <a:endParaRPr b="1" i="0" sz="2100" u="none" cap="none" strike="noStrike">
              <a:solidFill>
                <a:srgbClr val="0E78C0"/>
              </a:solidFill>
              <a:latin typeface="Exo 2"/>
              <a:ea typeface="Exo 2"/>
              <a:cs typeface="Exo 2"/>
              <a:sym typeface="Exo 2"/>
            </a:endParaRPr>
          </a:p>
        </p:txBody>
      </p:sp>
      <p:sp>
        <p:nvSpPr>
          <p:cNvPr id="212" name="Google Shape;212;g35f7929ea6a_0_88"/>
          <p:cNvSpPr txBox="1"/>
          <p:nvPr/>
        </p:nvSpPr>
        <p:spPr>
          <a:xfrm>
            <a:off x="355600" y="2519350"/>
            <a:ext cx="23904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2400"/>
              <a:buFont typeface="Arial"/>
              <a:buNone/>
            </a:pPr>
            <a:r>
              <a:rPr lang="en" sz="2100">
                <a:latin typeface="Exo 2"/>
                <a:ea typeface="Exo 2"/>
                <a:cs typeface="Exo 2"/>
                <a:sym typeface="Exo 2"/>
              </a:rPr>
              <a:t>shorts</a:t>
            </a:r>
            <a:endParaRPr sz="2100">
              <a:latin typeface="Exo 2"/>
              <a:ea typeface="Exo 2"/>
              <a:cs typeface="Exo 2"/>
              <a:sym typeface="Exo 2"/>
            </a:endParaRPr>
          </a:p>
        </p:txBody>
      </p:sp>
      <p:sp>
        <p:nvSpPr>
          <p:cNvPr id="213" name="Google Shape;213;g35f7929ea6a_0_88"/>
          <p:cNvSpPr txBox="1"/>
          <p:nvPr/>
        </p:nvSpPr>
        <p:spPr>
          <a:xfrm>
            <a:off x="3376800" y="2519350"/>
            <a:ext cx="23904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2400"/>
              <a:buFont typeface="Arial"/>
              <a:buNone/>
            </a:pPr>
            <a:r>
              <a:rPr lang="en" sz="2100">
                <a:latin typeface="Exo 2"/>
                <a:ea typeface="Exo 2"/>
                <a:cs typeface="Exo 2"/>
                <a:sym typeface="Exo 2"/>
              </a:rPr>
              <a:t>trousers</a:t>
            </a:r>
            <a:endParaRPr sz="2100">
              <a:latin typeface="Exo 2"/>
              <a:ea typeface="Exo 2"/>
              <a:cs typeface="Exo 2"/>
              <a:sym typeface="Exo 2"/>
            </a:endParaRPr>
          </a:p>
        </p:txBody>
      </p:sp>
      <p:sp>
        <p:nvSpPr>
          <p:cNvPr id="214" name="Google Shape;214;g35f7929ea6a_0_88"/>
          <p:cNvSpPr txBox="1"/>
          <p:nvPr/>
        </p:nvSpPr>
        <p:spPr>
          <a:xfrm>
            <a:off x="6203000" y="2519350"/>
            <a:ext cx="27804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2400"/>
              <a:buFont typeface="Arial"/>
              <a:buNone/>
            </a:pPr>
            <a:r>
              <a:rPr lang="en" sz="2100">
                <a:latin typeface="Exo 2"/>
                <a:ea typeface="Exo 2"/>
                <a:cs typeface="Exo 2"/>
                <a:sym typeface="Exo 2"/>
              </a:rPr>
              <a:t>skirt</a:t>
            </a:r>
            <a:endParaRPr sz="2100">
              <a:latin typeface="Exo 2"/>
              <a:ea typeface="Exo 2"/>
              <a:cs typeface="Exo 2"/>
              <a:sym typeface="Exo 2"/>
            </a:endParaRPr>
          </a:p>
        </p:txBody>
      </p:sp>
      <p:sp>
        <p:nvSpPr>
          <p:cNvPr id="215" name="Google Shape;215;g35f7929ea6a_0_88"/>
          <p:cNvSpPr txBox="1"/>
          <p:nvPr/>
        </p:nvSpPr>
        <p:spPr>
          <a:xfrm>
            <a:off x="160600" y="4665550"/>
            <a:ext cx="27804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2400"/>
              <a:buFont typeface="Arial"/>
              <a:buNone/>
            </a:pPr>
            <a:r>
              <a:rPr lang="en" sz="2100">
                <a:latin typeface="Exo 2"/>
                <a:ea typeface="Exo 2"/>
                <a:cs typeface="Exo 2"/>
                <a:sym typeface="Exo 2"/>
              </a:rPr>
              <a:t>short sleeve dress</a:t>
            </a:r>
            <a:endParaRPr sz="2100">
              <a:latin typeface="Exo 2"/>
              <a:ea typeface="Exo 2"/>
              <a:cs typeface="Exo 2"/>
              <a:sym typeface="Exo 2"/>
            </a:endParaRPr>
          </a:p>
        </p:txBody>
      </p:sp>
      <p:sp>
        <p:nvSpPr>
          <p:cNvPr id="216" name="Google Shape;216;g35f7929ea6a_0_88"/>
          <p:cNvSpPr txBox="1"/>
          <p:nvPr/>
        </p:nvSpPr>
        <p:spPr>
          <a:xfrm>
            <a:off x="3181800" y="4665550"/>
            <a:ext cx="27804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2400"/>
              <a:buFont typeface="Arial"/>
              <a:buNone/>
            </a:pPr>
            <a:r>
              <a:rPr lang="en" sz="2100">
                <a:latin typeface="Exo 2"/>
                <a:ea typeface="Exo 2"/>
                <a:cs typeface="Exo 2"/>
                <a:sym typeface="Exo 2"/>
              </a:rPr>
              <a:t>long sleeve dress</a:t>
            </a:r>
            <a:endParaRPr sz="2100">
              <a:latin typeface="Exo 2"/>
              <a:ea typeface="Exo 2"/>
              <a:cs typeface="Exo 2"/>
              <a:sym typeface="Exo 2"/>
            </a:endParaRPr>
          </a:p>
        </p:txBody>
      </p:sp>
      <p:sp>
        <p:nvSpPr>
          <p:cNvPr id="217" name="Google Shape;217;g35f7929ea6a_0_88"/>
          <p:cNvSpPr txBox="1"/>
          <p:nvPr/>
        </p:nvSpPr>
        <p:spPr>
          <a:xfrm>
            <a:off x="6203000" y="4665550"/>
            <a:ext cx="27804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2400"/>
              <a:buFont typeface="Arial"/>
              <a:buNone/>
            </a:pPr>
            <a:r>
              <a:rPr lang="en" sz="2100">
                <a:latin typeface="Exo 2"/>
                <a:ea typeface="Exo 2"/>
                <a:cs typeface="Exo 2"/>
                <a:sym typeface="Exo 2"/>
              </a:rPr>
              <a:t>vest dress</a:t>
            </a:r>
            <a:endParaRPr sz="2100">
              <a:latin typeface="Exo 2"/>
              <a:ea typeface="Exo 2"/>
              <a:cs typeface="Exo 2"/>
              <a:sym typeface="Exo 2"/>
            </a:endParaRPr>
          </a:p>
        </p:txBody>
      </p:sp>
      <p:pic>
        <p:nvPicPr>
          <p:cNvPr id="218" name="Google Shape;218;g35f7929ea6a_0_88"/>
          <p:cNvPicPr preferRelativeResize="0"/>
          <p:nvPr/>
        </p:nvPicPr>
        <p:blipFill>
          <a:blip r:embed="rId4">
            <a:alphaModFix/>
          </a:blip>
          <a:stretch>
            <a:fillRect/>
          </a:stretch>
        </p:blipFill>
        <p:spPr>
          <a:xfrm>
            <a:off x="731650" y="984750"/>
            <a:ext cx="1638300" cy="1638300"/>
          </a:xfrm>
          <a:prstGeom prst="rect">
            <a:avLst/>
          </a:prstGeom>
          <a:noFill/>
          <a:ln>
            <a:noFill/>
          </a:ln>
        </p:spPr>
      </p:pic>
      <p:pic>
        <p:nvPicPr>
          <p:cNvPr id="219" name="Google Shape;219;g35f7929ea6a_0_88"/>
          <p:cNvPicPr preferRelativeResize="0"/>
          <p:nvPr/>
        </p:nvPicPr>
        <p:blipFill>
          <a:blip r:embed="rId5">
            <a:alphaModFix/>
          </a:blip>
          <a:stretch>
            <a:fillRect/>
          </a:stretch>
        </p:blipFill>
        <p:spPr>
          <a:xfrm>
            <a:off x="3678225" y="984750"/>
            <a:ext cx="1638300" cy="1638300"/>
          </a:xfrm>
          <a:prstGeom prst="rect">
            <a:avLst/>
          </a:prstGeom>
          <a:noFill/>
          <a:ln>
            <a:noFill/>
          </a:ln>
        </p:spPr>
      </p:pic>
      <p:pic>
        <p:nvPicPr>
          <p:cNvPr id="220" name="Google Shape;220;g35f7929ea6a_0_88"/>
          <p:cNvPicPr preferRelativeResize="0"/>
          <p:nvPr/>
        </p:nvPicPr>
        <p:blipFill>
          <a:blip r:embed="rId6">
            <a:alphaModFix/>
          </a:blip>
          <a:stretch>
            <a:fillRect/>
          </a:stretch>
        </p:blipFill>
        <p:spPr>
          <a:xfrm>
            <a:off x="6774050" y="953400"/>
            <a:ext cx="1638300" cy="1638300"/>
          </a:xfrm>
          <a:prstGeom prst="rect">
            <a:avLst/>
          </a:prstGeom>
          <a:noFill/>
          <a:ln>
            <a:noFill/>
          </a:ln>
        </p:spPr>
      </p:pic>
      <p:pic>
        <p:nvPicPr>
          <p:cNvPr id="221" name="Google Shape;221;g35f7929ea6a_0_88"/>
          <p:cNvPicPr preferRelativeResize="0"/>
          <p:nvPr/>
        </p:nvPicPr>
        <p:blipFill>
          <a:blip r:embed="rId7">
            <a:alphaModFix/>
          </a:blip>
          <a:stretch>
            <a:fillRect/>
          </a:stretch>
        </p:blipFill>
        <p:spPr>
          <a:xfrm>
            <a:off x="731650" y="3027250"/>
            <a:ext cx="1638300" cy="1638300"/>
          </a:xfrm>
          <a:prstGeom prst="rect">
            <a:avLst/>
          </a:prstGeom>
          <a:noFill/>
          <a:ln>
            <a:noFill/>
          </a:ln>
        </p:spPr>
      </p:pic>
      <p:pic>
        <p:nvPicPr>
          <p:cNvPr id="222" name="Google Shape;222;g35f7929ea6a_0_88"/>
          <p:cNvPicPr preferRelativeResize="0"/>
          <p:nvPr/>
        </p:nvPicPr>
        <p:blipFill>
          <a:blip r:embed="rId8">
            <a:alphaModFix/>
          </a:blip>
          <a:stretch>
            <a:fillRect/>
          </a:stretch>
        </p:blipFill>
        <p:spPr>
          <a:xfrm>
            <a:off x="3655350" y="3027250"/>
            <a:ext cx="1638300" cy="1638300"/>
          </a:xfrm>
          <a:prstGeom prst="rect">
            <a:avLst/>
          </a:prstGeom>
          <a:noFill/>
          <a:ln>
            <a:noFill/>
          </a:ln>
        </p:spPr>
      </p:pic>
      <p:pic>
        <p:nvPicPr>
          <p:cNvPr id="223" name="Google Shape;223;g35f7929ea6a_0_88"/>
          <p:cNvPicPr preferRelativeResize="0"/>
          <p:nvPr/>
        </p:nvPicPr>
        <p:blipFill>
          <a:blip r:embed="rId9">
            <a:alphaModFix/>
          </a:blip>
          <a:stretch>
            <a:fillRect/>
          </a:stretch>
        </p:blipFill>
        <p:spPr>
          <a:xfrm>
            <a:off x="6774050" y="3027225"/>
            <a:ext cx="1638300" cy="1638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35f7929ea6a_0_118"/>
          <p:cNvSpPr txBox="1"/>
          <p:nvPr>
            <p:ph idx="12" type="sldNum"/>
          </p:nvPr>
        </p:nvSpPr>
        <p:spPr>
          <a:xfrm>
            <a:off x="8244309" y="22267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229" name="Google Shape;229;g35f7929ea6a_0_118"/>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230" name="Google Shape;230;g35f7929ea6a_0_118"/>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lang="en" sz="2100">
                <a:solidFill>
                  <a:srgbClr val="0E78C0"/>
                </a:solidFill>
                <a:latin typeface="Exo 2"/>
                <a:ea typeface="Exo 2"/>
                <a:cs typeface="Exo 2"/>
                <a:sym typeface="Exo 2"/>
              </a:rPr>
              <a:t>Tổng quan dữ liệu</a:t>
            </a:r>
            <a:endParaRPr b="1" i="0" sz="2100" u="none" cap="none" strike="noStrike">
              <a:solidFill>
                <a:srgbClr val="0E78C0"/>
              </a:solidFill>
              <a:latin typeface="Exo 2"/>
              <a:ea typeface="Exo 2"/>
              <a:cs typeface="Exo 2"/>
              <a:sym typeface="Exo 2"/>
            </a:endParaRPr>
          </a:p>
        </p:txBody>
      </p:sp>
      <p:sp>
        <p:nvSpPr>
          <p:cNvPr id="231" name="Google Shape;231;g35f7929ea6a_0_118"/>
          <p:cNvSpPr txBox="1"/>
          <p:nvPr/>
        </p:nvSpPr>
        <p:spPr>
          <a:xfrm>
            <a:off x="3111575" y="3597150"/>
            <a:ext cx="2780400" cy="14775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2400"/>
              <a:buFont typeface="Arial"/>
              <a:buNone/>
            </a:pPr>
            <a:r>
              <a:rPr lang="en" sz="2100">
                <a:latin typeface="Exo 2"/>
                <a:ea typeface="Exo 2"/>
                <a:cs typeface="Exo 2"/>
                <a:sym typeface="Exo 2"/>
              </a:rPr>
              <a:t>sling dress</a:t>
            </a:r>
            <a:endParaRPr sz="2100">
              <a:latin typeface="Exo 2"/>
              <a:ea typeface="Exo 2"/>
              <a:cs typeface="Exo 2"/>
              <a:sym typeface="Exo 2"/>
            </a:endParaRPr>
          </a:p>
          <a:p>
            <a:pPr indent="0" lvl="0" marL="0" marR="0" rtl="0" algn="ctr">
              <a:lnSpc>
                <a:spcPct val="150000"/>
              </a:lnSpc>
              <a:spcBef>
                <a:spcPts val="0"/>
              </a:spcBef>
              <a:spcAft>
                <a:spcPts val="0"/>
              </a:spcAft>
              <a:buClr>
                <a:srgbClr val="000000"/>
              </a:buClr>
              <a:buSzPts val="2400"/>
              <a:buFont typeface="Arial"/>
              <a:buNone/>
            </a:pPr>
            <a:r>
              <a:t/>
            </a:r>
            <a:endParaRPr sz="2100">
              <a:latin typeface="Exo 2"/>
              <a:ea typeface="Exo 2"/>
              <a:cs typeface="Exo 2"/>
              <a:sym typeface="Exo 2"/>
            </a:endParaRPr>
          </a:p>
          <a:p>
            <a:pPr indent="0" lvl="0" marL="0" marR="0" rtl="0" algn="ctr">
              <a:lnSpc>
                <a:spcPct val="150000"/>
              </a:lnSpc>
              <a:spcBef>
                <a:spcPts val="0"/>
              </a:spcBef>
              <a:spcAft>
                <a:spcPts val="0"/>
              </a:spcAft>
              <a:buClr>
                <a:srgbClr val="000000"/>
              </a:buClr>
              <a:buSzPts val="2400"/>
              <a:buFont typeface="Arial"/>
              <a:buNone/>
            </a:pPr>
            <a:r>
              <a:t/>
            </a:r>
            <a:endParaRPr sz="2100">
              <a:latin typeface="Exo 2"/>
              <a:ea typeface="Exo 2"/>
              <a:cs typeface="Exo 2"/>
              <a:sym typeface="Exo 2"/>
            </a:endParaRPr>
          </a:p>
        </p:txBody>
      </p:sp>
      <p:pic>
        <p:nvPicPr>
          <p:cNvPr id="232" name="Google Shape;232;g35f7929ea6a_0_118"/>
          <p:cNvPicPr preferRelativeResize="0"/>
          <p:nvPr/>
        </p:nvPicPr>
        <p:blipFill>
          <a:blip r:embed="rId4">
            <a:alphaModFix/>
          </a:blip>
          <a:stretch>
            <a:fillRect/>
          </a:stretch>
        </p:blipFill>
        <p:spPr>
          <a:xfrm>
            <a:off x="3769925" y="1958850"/>
            <a:ext cx="1638300" cy="1638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35f7929ea6a_0_138"/>
          <p:cNvSpPr txBox="1"/>
          <p:nvPr>
            <p:ph idx="12" type="sldNum"/>
          </p:nvPr>
        </p:nvSpPr>
        <p:spPr>
          <a:xfrm>
            <a:off x="8244309" y="22267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238" name="Google Shape;238;g35f7929ea6a_0_138"/>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239" name="Google Shape;239;g35f7929ea6a_0_138"/>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lang="en" sz="2100">
                <a:solidFill>
                  <a:srgbClr val="0E78C0"/>
                </a:solidFill>
                <a:latin typeface="Exo 2"/>
                <a:ea typeface="Exo 2"/>
                <a:cs typeface="Exo 2"/>
                <a:sym typeface="Exo 2"/>
              </a:rPr>
              <a:t>Dữ liệu tuỳ chỉnh</a:t>
            </a:r>
            <a:endParaRPr b="1" i="0" sz="2100" u="none" cap="none" strike="noStrike">
              <a:solidFill>
                <a:srgbClr val="0E78C0"/>
              </a:solidFill>
              <a:latin typeface="Exo 2"/>
              <a:ea typeface="Exo 2"/>
              <a:cs typeface="Exo 2"/>
              <a:sym typeface="Exo 2"/>
            </a:endParaRPr>
          </a:p>
        </p:txBody>
      </p:sp>
      <p:pic>
        <p:nvPicPr>
          <p:cNvPr id="240" name="Google Shape;240;g35f7929ea6a_0_138"/>
          <p:cNvPicPr preferRelativeResize="0"/>
          <p:nvPr/>
        </p:nvPicPr>
        <p:blipFill rotWithShape="1">
          <a:blip r:embed="rId4">
            <a:alphaModFix/>
          </a:blip>
          <a:srcRect b="42873" l="0" r="0" t="0"/>
          <a:stretch/>
        </p:blipFill>
        <p:spPr>
          <a:xfrm>
            <a:off x="1662600" y="1507625"/>
            <a:ext cx="5924550" cy="3390900"/>
          </a:xfrm>
          <a:prstGeom prst="rect">
            <a:avLst/>
          </a:prstGeom>
          <a:noFill/>
          <a:ln>
            <a:noFill/>
          </a:ln>
        </p:spPr>
      </p:pic>
      <p:sp>
        <p:nvSpPr>
          <p:cNvPr id="241" name="Google Shape;241;g35f7929ea6a_0_138"/>
          <p:cNvSpPr txBox="1"/>
          <p:nvPr/>
        </p:nvSpPr>
        <p:spPr>
          <a:xfrm>
            <a:off x="1662600" y="806025"/>
            <a:ext cx="63408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400"/>
              <a:buFont typeface="Arial"/>
              <a:buNone/>
            </a:pPr>
            <a:r>
              <a:rPr lang="en" sz="2400">
                <a:latin typeface="Exo 2"/>
                <a:ea typeface="Exo 2"/>
                <a:cs typeface="Exo 2"/>
                <a:sym typeface="Exo 2"/>
              </a:rPr>
              <a:t>Train: 40.000 ảnh. Val: 10.000 ảnh</a:t>
            </a:r>
            <a:endParaRPr sz="2400">
              <a:latin typeface="Exo 2"/>
              <a:ea typeface="Exo 2"/>
              <a:cs typeface="Exo 2"/>
              <a:sym typeface="Exo 2"/>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g2de386280db_0_79"/>
          <p:cNvSpPr txBox="1"/>
          <p:nvPr>
            <p:ph type="ctrTitle"/>
          </p:nvPr>
        </p:nvSpPr>
        <p:spPr>
          <a:xfrm flipH="1">
            <a:off x="2306174" y="1060200"/>
            <a:ext cx="6288900" cy="1440900"/>
          </a:xfrm>
          <a:prstGeom prst="rect">
            <a:avLst/>
          </a:prstGeom>
          <a:noFill/>
          <a:ln>
            <a:noFill/>
          </a:ln>
        </p:spPr>
        <p:txBody>
          <a:bodyPr anchorCtr="0" anchor="ctr" bIns="68550" lIns="68550" spcFirstLastPara="1" rIns="68550" wrap="square" tIns="68550">
            <a:noAutofit/>
          </a:bodyPr>
          <a:lstStyle/>
          <a:p>
            <a:pPr indent="0" lvl="0" marL="0" rtl="0" algn="l">
              <a:lnSpc>
                <a:spcPct val="100000"/>
              </a:lnSpc>
              <a:spcBef>
                <a:spcPts val="0"/>
              </a:spcBef>
              <a:spcAft>
                <a:spcPts val="0"/>
              </a:spcAft>
              <a:buSzPts val="4400"/>
              <a:buNone/>
            </a:pPr>
            <a:r>
              <a:rPr lang="en" sz="2700">
                <a:solidFill>
                  <a:srgbClr val="0E78C0"/>
                </a:solidFill>
                <a:latin typeface="Exo 2"/>
                <a:ea typeface="Exo 2"/>
                <a:cs typeface="Exo 2"/>
                <a:sym typeface="Exo 2"/>
              </a:rPr>
              <a:t>Thực nghiệm</a:t>
            </a:r>
            <a:endParaRPr sz="2700">
              <a:solidFill>
                <a:srgbClr val="0E78C0"/>
              </a:solidFill>
              <a:latin typeface="Exo 2"/>
              <a:ea typeface="Exo 2"/>
              <a:cs typeface="Exo 2"/>
              <a:sym typeface="Exo 2"/>
            </a:endParaRPr>
          </a:p>
        </p:txBody>
      </p:sp>
      <p:sp>
        <p:nvSpPr>
          <p:cNvPr id="247" name="Google Shape;247;g2de386280db_0_79"/>
          <p:cNvSpPr txBox="1"/>
          <p:nvPr/>
        </p:nvSpPr>
        <p:spPr>
          <a:xfrm flipH="1">
            <a:off x="2260254" y="733998"/>
            <a:ext cx="2979300" cy="565800"/>
          </a:xfrm>
          <a:prstGeom prst="rect">
            <a:avLst/>
          </a:prstGeom>
          <a:no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7200"/>
              <a:buFont typeface="Arial"/>
              <a:buNone/>
            </a:pPr>
            <a:r>
              <a:rPr b="1" i="0" lang="en" sz="7200" u="none" cap="none" strike="noStrike">
                <a:solidFill>
                  <a:srgbClr val="0E78C0"/>
                </a:solidFill>
                <a:latin typeface="Exo 2"/>
                <a:ea typeface="Exo 2"/>
                <a:cs typeface="Exo 2"/>
                <a:sym typeface="Exo 2"/>
              </a:rPr>
              <a:t>03</a:t>
            </a:r>
            <a:endParaRPr b="0" i="0" sz="1400" u="none" cap="none" strike="noStrike">
              <a:solidFill>
                <a:srgbClr val="000000"/>
              </a:solidFill>
              <a:latin typeface="Arial"/>
              <a:ea typeface="Arial"/>
              <a:cs typeface="Arial"/>
              <a:sym typeface="Arial"/>
            </a:endParaRPr>
          </a:p>
        </p:txBody>
      </p:sp>
      <p:cxnSp>
        <p:nvCxnSpPr>
          <p:cNvPr id="248" name="Google Shape;248;g2de386280db_0_79"/>
          <p:cNvCxnSpPr/>
          <p:nvPr/>
        </p:nvCxnSpPr>
        <p:spPr>
          <a:xfrm>
            <a:off x="2162075" y="-18837"/>
            <a:ext cx="0" cy="2376300"/>
          </a:xfrm>
          <a:prstGeom prst="straightConnector1">
            <a:avLst/>
          </a:prstGeom>
          <a:noFill/>
          <a:ln cap="flat" cmpd="sng" w="28575">
            <a:solidFill>
              <a:srgbClr val="0E78C0"/>
            </a:solidFill>
            <a:prstDash val="solid"/>
            <a:round/>
            <a:headEnd len="sm" w="sm" type="none"/>
            <a:tailEnd len="sm" w="sm" type="none"/>
          </a:ln>
        </p:spPr>
      </p:cxnSp>
      <p:pic>
        <p:nvPicPr>
          <p:cNvPr descr="Icon&#10;&#10;Description automatically generated" id="249" name="Google Shape;249;g2de386280db_0_79"/>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250" name="Google Shape;250;g2de386280db_0_7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975"/>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g35f7929ea6a_0_157"/>
          <p:cNvSpPr txBox="1"/>
          <p:nvPr>
            <p:ph idx="12" type="sldNum"/>
          </p:nvPr>
        </p:nvSpPr>
        <p:spPr>
          <a:xfrm>
            <a:off x="8244309" y="22267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256" name="Google Shape;256;g35f7929ea6a_0_157"/>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257" name="Google Shape;257;g35f7929ea6a_0_157"/>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lang="en" sz="2100">
                <a:solidFill>
                  <a:srgbClr val="0E78C0"/>
                </a:solidFill>
                <a:latin typeface="Exo 2"/>
                <a:ea typeface="Exo 2"/>
                <a:cs typeface="Exo 2"/>
                <a:sym typeface="Exo 2"/>
              </a:rPr>
              <a:t>Giới thiệu ResNet50</a:t>
            </a:r>
            <a:endParaRPr b="1" i="0" sz="2100" u="none" cap="none" strike="noStrike">
              <a:solidFill>
                <a:srgbClr val="0E78C0"/>
              </a:solidFill>
              <a:latin typeface="Exo 2"/>
              <a:ea typeface="Exo 2"/>
              <a:cs typeface="Exo 2"/>
              <a:sym typeface="Exo 2"/>
            </a:endParaRPr>
          </a:p>
        </p:txBody>
      </p:sp>
      <p:sp>
        <p:nvSpPr>
          <p:cNvPr id="258" name="Google Shape;258;g35f7929ea6a_0_157"/>
          <p:cNvSpPr txBox="1"/>
          <p:nvPr/>
        </p:nvSpPr>
        <p:spPr>
          <a:xfrm>
            <a:off x="796800" y="3226300"/>
            <a:ext cx="7281900" cy="13545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400"/>
              <a:buFont typeface="Arial"/>
              <a:buNone/>
            </a:pPr>
            <a:r>
              <a:rPr lang="en" sz="1900">
                <a:latin typeface="Exo 2"/>
                <a:ea typeface="Exo 2"/>
                <a:cs typeface="Exo 2"/>
                <a:sym typeface="Exo 2"/>
              </a:rPr>
              <a:t>ResNet (Residual Network) là một trong những mạng CNN nổi tiếng do nhóm Microsoft Research giới thiệu vào năm 2015, giành chiến thắng tại cuộc thi ImageNet với độ chính xác vượt trội.</a:t>
            </a:r>
            <a:endParaRPr b="0" i="0" sz="1900" u="none" cap="none" strike="noStrike">
              <a:solidFill>
                <a:srgbClr val="000000"/>
              </a:solidFill>
              <a:latin typeface="Exo 2"/>
              <a:ea typeface="Exo 2"/>
              <a:cs typeface="Exo 2"/>
              <a:sym typeface="Exo 2"/>
            </a:endParaRPr>
          </a:p>
        </p:txBody>
      </p:sp>
      <p:pic>
        <p:nvPicPr>
          <p:cNvPr id="259" name="Google Shape;259;g35f7929ea6a_0_157"/>
          <p:cNvPicPr preferRelativeResize="0"/>
          <p:nvPr/>
        </p:nvPicPr>
        <p:blipFill>
          <a:blip r:embed="rId4">
            <a:alphaModFix/>
          </a:blip>
          <a:stretch>
            <a:fillRect/>
          </a:stretch>
        </p:blipFill>
        <p:spPr>
          <a:xfrm>
            <a:off x="1609725" y="1025938"/>
            <a:ext cx="5924550" cy="1905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 name="Shape 69"/>
        <p:cNvGrpSpPr/>
        <p:nvPr/>
      </p:nvGrpSpPr>
      <p:grpSpPr>
        <a:xfrm>
          <a:off x="0" y="0"/>
          <a:ext cx="0" cy="0"/>
          <a:chOff x="0" y="0"/>
          <a:chExt cx="0" cy="0"/>
        </a:xfrm>
      </p:grpSpPr>
      <p:sp>
        <p:nvSpPr>
          <p:cNvPr id="70" name="Google Shape;70;p3"/>
          <p:cNvSpPr txBox="1"/>
          <p:nvPr/>
        </p:nvSpPr>
        <p:spPr>
          <a:xfrm>
            <a:off x="1185775" y="455800"/>
            <a:ext cx="2372400" cy="709800"/>
          </a:xfrm>
          <a:prstGeom prst="rect">
            <a:avLst/>
          </a:prstGeom>
          <a:noFill/>
          <a:ln>
            <a:noFill/>
          </a:ln>
        </p:spPr>
        <p:txBody>
          <a:bodyPr anchorCtr="0" anchor="ctr" bIns="68550" lIns="68550" spcFirstLastPara="1" rIns="68550" wrap="square" tIns="68550">
            <a:noAutofit/>
          </a:bodyPr>
          <a:lstStyle/>
          <a:p>
            <a:pPr indent="0" lvl="0" marL="0" marR="0" rtl="0" algn="ctr">
              <a:lnSpc>
                <a:spcPct val="100000"/>
              </a:lnSpc>
              <a:spcBef>
                <a:spcPts val="0"/>
              </a:spcBef>
              <a:spcAft>
                <a:spcPts val="0"/>
              </a:spcAft>
              <a:buClr>
                <a:srgbClr val="000000"/>
              </a:buClr>
              <a:buSzPts val="2500"/>
              <a:buFont typeface="Arial"/>
              <a:buNone/>
            </a:pPr>
            <a:r>
              <a:rPr b="1" i="0" lang="en" sz="3000" u="none" cap="none" strike="noStrike">
                <a:solidFill>
                  <a:srgbClr val="0E78C0"/>
                </a:solidFill>
                <a:latin typeface="Exo 2"/>
                <a:ea typeface="Exo 2"/>
                <a:cs typeface="Exo 2"/>
                <a:sym typeface="Exo 2"/>
              </a:rPr>
              <a:t>Nội dung</a:t>
            </a:r>
            <a:endParaRPr b="0" i="0" sz="1900" u="none" cap="none" strike="noStrike">
              <a:solidFill>
                <a:srgbClr val="000000"/>
              </a:solidFill>
              <a:latin typeface="Arial"/>
              <a:ea typeface="Arial"/>
              <a:cs typeface="Arial"/>
              <a:sym typeface="Arial"/>
            </a:endParaRPr>
          </a:p>
        </p:txBody>
      </p:sp>
      <p:sp>
        <p:nvSpPr>
          <p:cNvPr id="71" name="Google Shape;71;p3"/>
          <p:cNvSpPr txBox="1"/>
          <p:nvPr/>
        </p:nvSpPr>
        <p:spPr>
          <a:xfrm>
            <a:off x="1870700" y="1474363"/>
            <a:ext cx="3306600" cy="433200"/>
          </a:xfrm>
          <a:prstGeom prst="rect">
            <a:avLst/>
          </a:prstGeom>
          <a:noFill/>
          <a:ln>
            <a:noFill/>
          </a:ln>
        </p:spPr>
        <p:txBody>
          <a:bodyPr anchorCtr="0" anchor="b" bIns="68550" lIns="68550" spcFirstLastPara="1" rIns="68550" wrap="square" tIns="68550">
            <a:noAutofit/>
          </a:bodyPr>
          <a:lstStyle/>
          <a:p>
            <a:pPr indent="0" lvl="0" marL="0" marR="0" rtl="0" algn="l">
              <a:lnSpc>
                <a:spcPct val="100000"/>
              </a:lnSpc>
              <a:spcBef>
                <a:spcPts val="0"/>
              </a:spcBef>
              <a:spcAft>
                <a:spcPts val="0"/>
              </a:spcAft>
              <a:buClr>
                <a:srgbClr val="000000"/>
              </a:buClr>
              <a:buSzPts val="1200"/>
              <a:buFont typeface="Arial"/>
              <a:buNone/>
            </a:pPr>
            <a:r>
              <a:rPr b="1" i="0" lang="en" sz="2400" u="none" cap="none" strike="noStrike">
                <a:solidFill>
                  <a:srgbClr val="0E78C0"/>
                </a:solidFill>
                <a:latin typeface="Exo 2"/>
                <a:ea typeface="Exo 2"/>
                <a:cs typeface="Exo 2"/>
                <a:sym typeface="Exo 2"/>
              </a:rPr>
              <a:t>Giới thiệu bài toán</a:t>
            </a:r>
            <a:endParaRPr b="0" i="0" sz="2400" u="none" cap="none" strike="noStrike">
              <a:solidFill>
                <a:srgbClr val="000000"/>
              </a:solidFill>
              <a:latin typeface="Arial"/>
              <a:ea typeface="Arial"/>
              <a:cs typeface="Arial"/>
              <a:sym typeface="Arial"/>
            </a:endParaRPr>
          </a:p>
        </p:txBody>
      </p:sp>
      <p:sp>
        <p:nvSpPr>
          <p:cNvPr id="72" name="Google Shape;72;p3"/>
          <p:cNvSpPr txBox="1"/>
          <p:nvPr/>
        </p:nvSpPr>
        <p:spPr>
          <a:xfrm>
            <a:off x="3077650" y="2216325"/>
            <a:ext cx="3079500" cy="433200"/>
          </a:xfrm>
          <a:prstGeom prst="rect">
            <a:avLst/>
          </a:prstGeom>
          <a:noFill/>
          <a:ln>
            <a:noFill/>
          </a:ln>
        </p:spPr>
        <p:txBody>
          <a:bodyPr anchorCtr="0" anchor="b" bIns="68550" lIns="68550" spcFirstLastPara="1" rIns="68550" wrap="square" tIns="68550">
            <a:noAutofit/>
          </a:bodyPr>
          <a:lstStyle/>
          <a:p>
            <a:pPr indent="0" lvl="0" marL="0" marR="0" rtl="0" algn="l">
              <a:lnSpc>
                <a:spcPct val="100000"/>
              </a:lnSpc>
              <a:spcBef>
                <a:spcPts val="0"/>
              </a:spcBef>
              <a:spcAft>
                <a:spcPts val="0"/>
              </a:spcAft>
              <a:buClr>
                <a:srgbClr val="000000"/>
              </a:buClr>
              <a:buSzPts val="1200"/>
              <a:buFont typeface="Arial"/>
              <a:buNone/>
            </a:pPr>
            <a:r>
              <a:rPr b="1" lang="en" sz="2400">
                <a:solidFill>
                  <a:srgbClr val="0E78C0"/>
                </a:solidFill>
                <a:latin typeface="Exo 2"/>
                <a:ea typeface="Exo 2"/>
                <a:cs typeface="Exo 2"/>
                <a:sym typeface="Exo 2"/>
              </a:rPr>
              <a:t>Tổng quan dữ liệu</a:t>
            </a:r>
            <a:endParaRPr b="1" i="0" sz="2400" u="none" cap="none" strike="noStrike">
              <a:solidFill>
                <a:srgbClr val="0E78C0"/>
              </a:solidFill>
              <a:latin typeface="Exo 2"/>
              <a:ea typeface="Exo 2"/>
              <a:cs typeface="Exo 2"/>
              <a:sym typeface="Exo 2"/>
            </a:endParaRPr>
          </a:p>
        </p:txBody>
      </p:sp>
      <p:sp>
        <p:nvSpPr>
          <p:cNvPr id="73" name="Google Shape;73;p3"/>
          <p:cNvSpPr txBox="1"/>
          <p:nvPr/>
        </p:nvSpPr>
        <p:spPr>
          <a:xfrm>
            <a:off x="567080" y="1474363"/>
            <a:ext cx="1107600" cy="433200"/>
          </a:xfrm>
          <a:prstGeom prst="rect">
            <a:avLst/>
          </a:prstGeom>
          <a:noFill/>
          <a:ln>
            <a:noFill/>
          </a:ln>
        </p:spPr>
        <p:txBody>
          <a:bodyPr anchorCtr="0" anchor="ctr" bIns="68550" lIns="68550" spcFirstLastPara="1" rIns="68550" wrap="square" tIns="68550">
            <a:noAutofit/>
          </a:bodyPr>
          <a:lstStyle/>
          <a:p>
            <a:pPr indent="0" lvl="0" marL="0" marR="0" rtl="0" algn="r">
              <a:lnSpc>
                <a:spcPct val="100000"/>
              </a:lnSpc>
              <a:spcBef>
                <a:spcPts val="0"/>
              </a:spcBef>
              <a:spcAft>
                <a:spcPts val="0"/>
              </a:spcAft>
              <a:buClr>
                <a:srgbClr val="000000"/>
              </a:buClr>
              <a:buSzPts val="3000"/>
              <a:buFont typeface="Arial"/>
              <a:buNone/>
            </a:pPr>
            <a:r>
              <a:rPr b="1" i="0" lang="en" sz="3000" u="none" cap="none" strike="noStrike">
                <a:solidFill>
                  <a:srgbClr val="0E78C0"/>
                </a:solidFill>
                <a:latin typeface="Exo 2"/>
                <a:ea typeface="Exo 2"/>
                <a:cs typeface="Exo 2"/>
                <a:sym typeface="Exo 2"/>
              </a:rPr>
              <a:t>01</a:t>
            </a:r>
            <a:endParaRPr b="0" i="0" sz="1400" u="none" cap="none" strike="noStrike">
              <a:solidFill>
                <a:srgbClr val="000000"/>
              </a:solidFill>
              <a:latin typeface="Arial"/>
              <a:ea typeface="Arial"/>
              <a:cs typeface="Arial"/>
              <a:sym typeface="Arial"/>
            </a:endParaRPr>
          </a:p>
        </p:txBody>
      </p:sp>
      <p:sp>
        <p:nvSpPr>
          <p:cNvPr id="74" name="Google Shape;74;p3"/>
          <p:cNvSpPr txBox="1"/>
          <p:nvPr/>
        </p:nvSpPr>
        <p:spPr>
          <a:xfrm>
            <a:off x="1513557" y="2216334"/>
            <a:ext cx="1107600" cy="433200"/>
          </a:xfrm>
          <a:prstGeom prst="rect">
            <a:avLst/>
          </a:prstGeom>
          <a:noFill/>
          <a:ln>
            <a:noFill/>
          </a:ln>
        </p:spPr>
        <p:txBody>
          <a:bodyPr anchorCtr="0" anchor="ctr" bIns="68550" lIns="68550" spcFirstLastPara="1" rIns="68550" wrap="square" tIns="68550">
            <a:noAutofit/>
          </a:bodyPr>
          <a:lstStyle/>
          <a:p>
            <a:pPr indent="0" lvl="0" marL="0" marR="0" rtl="0" algn="r">
              <a:lnSpc>
                <a:spcPct val="100000"/>
              </a:lnSpc>
              <a:spcBef>
                <a:spcPts val="0"/>
              </a:spcBef>
              <a:spcAft>
                <a:spcPts val="0"/>
              </a:spcAft>
              <a:buClr>
                <a:srgbClr val="000000"/>
              </a:buClr>
              <a:buSzPts val="3000"/>
              <a:buFont typeface="Arial"/>
              <a:buNone/>
            </a:pPr>
            <a:r>
              <a:rPr b="1" i="0" lang="en" sz="3000" u="none" cap="none" strike="noStrike">
                <a:solidFill>
                  <a:srgbClr val="0E78C0"/>
                </a:solidFill>
                <a:latin typeface="Exo 2"/>
                <a:ea typeface="Exo 2"/>
                <a:cs typeface="Exo 2"/>
                <a:sym typeface="Exo 2"/>
              </a:rPr>
              <a:t>02</a:t>
            </a:r>
            <a:endParaRPr b="0" i="0" sz="1400" u="none" cap="none" strike="noStrike">
              <a:solidFill>
                <a:srgbClr val="000000"/>
              </a:solidFill>
              <a:latin typeface="Arial"/>
              <a:ea typeface="Arial"/>
              <a:cs typeface="Arial"/>
              <a:sym typeface="Arial"/>
            </a:endParaRPr>
          </a:p>
        </p:txBody>
      </p:sp>
      <p:sp>
        <p:nvSpPr>
          <p:cNvPr id="75" name="Google Shape;75;p3"/>
          <p:cNvSpPr txBox="1"/>
          <p:nvPr/>
        </p:nvSpPr>
        <p:spPr>
          <a:xfrm>
            <a:off x="2764808" y="2916416"/>
            <a:ext cx="1072200" cy="433200"/>
          </a:xfrm>
          <a:prstGeom prst="rect">
            <a:avLst/>
          </a:prstGeom>
          <a:no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0E78C0"/>
                </a:solidFill>
                <a:latin typeface="Exo 2"/>
                <a:ea typeface="Exo 2"/>
                <a:cs typeface="Exo 2"/>
                <a:sym typeface="Exo 2"/>
              </a:rPr>
              <a:t>03</a:t>
            </a:r>
            <a:endParaRPr b="0" i="0" sz="1400" u="none" cap="none" strike="noStrike">
              <a:solidFill>
                <a:srgbClr val="000000"/>
              </a:solidFill>
              <a:latin typeface="Arial"/>
              <a:ea typeface="Arial"/>
              <a:cs typeface="Arial"/>
              <a:sym typeface="Arial"/>
            </a:endParaRPr>
          </a:p>
        </p:txBody>
      </p:sp>
      <p:sp>
        <p:nvSpPr>
          <p:cNvPr id="76" name="Google Shape;76;p3"/>
          <p:cNvSpPr txBox="1"/>
          <p:nvPr/>
        </p:nvSpPr>
        <p:spPr>
          <a:xfrm>
            <a:off x="3782758" y="3616515"/>
            <a:ext cx="1072200" cy="433200"/>
          </a:xfrm>
          <a:prstGeom prst="rect">
            <a:avLst/>
          </a:prstGeom>
          <a:no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0E78C0"/>
                </a:solidFill>
                <a:latin typeface="Exo 2"/>
                <a:ea typeface="Exo 2"/>
                <a:cs typeface="Exo 2"/>
                <a:sym typeface="Exo 2"/>
              </a:rPr>
              <a:t>04</a:t>
            </a:r>
            <a:endParaRPr b="0" i="0" sz="1400" u="none" cap="none" strike="noStrike">
              <a:solidFill>
                <a:srgbClr val="000000"/>
              </a:solidFill>
              <a:latin typeface="Arial"/>
              <a:ea typeface="Arial"/>
              <a:cs typeface="Arial"/>
              <a:sym typeface="Arial"/>
            </a:endParaRPr>
          </a:p>
        </p:txBody>
      </p:sp>
      <p:sp>
        <p:nvSpPr>
          <p:cNvPr id="77" name="Google Shape;77;p3"/>
          <p:cNvSpPr txBox="1"/>
          <p:nvPr/>
        </p:nvSpPr>
        <p:spPr>
          <a:xfrm>
            <a:off x="3837001" y="2968800"/>
            <a:ext cx="2372400" cy="433200"/>
          </a:xfrm>
          <a:prstGeom prst="rect">
            <a:avLst/>
          </a:prstGeom>
          <a:noFill/>
          <a:ln>
            <a:noFill/>
          </a:ln>
        </p:spPr>
        <p:txBody>
          <a:bodyPr anchorCtr="0" anchor="b" bIns="68550" lIns="68550" spcFirstLastPara="1" rIns="68550" wrap="square" tIns="68550">
            <a:noAutofit/>
          </a:bodyPr>
          <a:lstStyle/>
          <a:p>
            <a:pPr indent="0" lvl="0" marL="0" marR="0" rtl="0" algn="l">
              <a:lnSpc>
                <a:spcPct val="100000"/>
              </a:lnSpc>
              <a:spcBef>
                <a:spcPts val="0"/>
              </a:spcBef>
              <a:spcAft>
                <a:spcPts val="0"/>
              </a:spcAft>
              <a:buClr>
                <a:srgbClr val="000000"/>
              </a:buClr>
              <a:buSzPts val="1200"/>
              <a:buFont typeface="Arial"/>
              <a:buNone/>
            </a:pPr>
            <a:r>
              <a:rPr b="1" i="0" lang="en" sz="2400" u="none" cap="none" strike="noStrike">
                <a:solidFill>
                  <a:srgbClr val="0E78C0"/>
                </a:solidFill>
                <a:latin typeface="Exo 2"/>
                <a:ea typeface="Exo 2"/>
                <a:cs typeface="Exo 2"/>
                <a:sym typeface="Exo 2"/>
              </a:rPr>
              <a:t>Thực nghiệm</a:t>
            </a:r>
            <a:endParaRPr b="0" i="0" sz="2400" u="none" cap="none" strike="noStrike">
              <a:solidFill>
                <a:srgbClr val="000000"/>
              </a:solidFill>
              <a:latin typeface="Arial"/>
              <a:ea typeface="Arial"/>
              <a:cs typeface="Arial"/>
              <a:sym typeface="Arial"/>
            </a:endParaRPr>
          </a:p>
        </p:txBody>
      </p:sp>
      <p:pic>
        <p:nvPicPr>
          <p:cNvPr descr="Icon&#10;&#10;Description automatically generated" id="78" name="Google Shape;78;p3"/>
          <p:cNvPicPr preferRelativeResize="0"/>
          <p:nvPr/>
        </p:nvPicPr>
        <p:blipFill rotWithShape="1">
          <a:blip r:embed="rId4">
            <a:alphaModFix/>
          </a:blip>
          <a:srcRect b="0" l="0" r="0" t="0"/>
          <a:stretch/>
        </p:blipFill>
        <p:spPr>
          <a:xfrm>
            <a:off x="56251" y="219256"/>
            <a:ext cx="957010" cy="514736"/>
          </a:xfrm>
          <a:prstGeom prst="rect">
            <a:avLst/>
          </a:prstGeom>
          <a:noFill/>
          <a:ln>
            <a:noFill/>
          </a:ln>
        </p:spPr>
      </p:pic>
      <p:sp>
        <p:nvSpPr>
          <p:cNvPr id="79" name="Google Shape;79;p3"/>
          <p:cNvSpPr txBox="1"/>
          <p:nvPr/>
        </p:nvSpPr>
        <p:spPr>
          <a:xfrm>
            <a:off x="5102925" y="3616525"/>
            <a:ext cx="3498600" cy="433200"/>
          </a:xfrm>
          <a:prstGeom prst="rect">
            <a:avLst/>
          </a:prstGeom>
          <a:noFill/>
          <a:ln>
            <a:noFill/>
          </a:ln>
        </p:spPr>
        <p:txBody>
          <a:bodyPr anchorCtr="0" anchor="b" bIns="68550" lIns="68550" spcFirstLastPara="1" rIns="68550" wrap="square" tIns="68550">
            <a:noAutofit/>
          </a:bodyPr>
          <a:lstStyle/>
          <a:p>
            <a:pPr indent="0" lvl="0" marL="0" marR="0" rtl="0" algn="l">
              <a:lnSpc>
                <a:spcPct val="100000"/>
              </a:lnSpc>
              <a:spcBef>
                <a:spcPts val="0"/>
              </a:spcBef>
              <a:spcAft>
                <a:spcPts val="0"/>
              </a:spcAft>
              <a:buClr>
                <a:srgbClr val="000000"/>
              </a:buClr>
              <a:buSzPts val="1200"/>
              <a:buFont typeface="Arial"/>
              <a:buNone/>
            </a:pPr>
            <a:r>
              <a:rPr b="1" i="0" lang="en" sz="2400" u="none" cap="none" strike="noStrike">
                <a:solidFill>
                  <a:srgbClr val="0E78C0"/>
                </a:solidFill>
                <a:latin typeface="Exo 2"/>
                <a:ea typeface="Exo 2"/>
                <a:cs typeface="Exo 2"/>
                <a:sym typeface="Exo 2"/>
              </a:rPr>
              <a:t>Kết luận</a:t>
            </a:r>
            <a:endParaRPr b="0" i="0" sz="2400" u="none" cap="none" strike="noStrike">
              <a:solidFill>
                <a:srgbClr val="000000"/>
              </a:solidFill>
              <a:latin typeface="Arial"/>
              <a:ea typeface="Arial"/>
              <a:cs typeface="Arial"/>
              <a:sym typeface="Arial"/>
            </a:endParaRPr>
          </a:p>
        </p:txBody>
      </p:sp>
      <p:sp>
        <p:nvSpPr>
          <p:cNvPr id="80" name="Google Shape;80;p3"/>
          <p:cNvSpPr txBox="1"/>
          <p:nvPr/>
        </p:nvSpPr>
        <p:spPr>
          <a:xfrm>
            <a:off x="4616833" y="4202715"/>
            <a:ext cx="1072200" cy="433200"/>
          </a:xfrm>
          <a:prstGeom prst="rect">
            <a:avLst/>
          </a:prstGeom>
          <a:no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0E78C0"/>
                </a:solidFill>
                <a:latin typeface="Exo 2"/>
                <a:ea typeface="Exo 2"/>
                <a:cs typeface="Exo 2"/>
                <a:sym typeface="Exo 2"/>
              </a:rPr>
              <a:t>05</a:t>
            </a:r>
            <a:endParaRPr b="0" i="0" sz="1400" u="none" cap="none" strike="noStrike">
              <a:solidFill>
                <a:srgbClr val="000000"/>
              </a:solidFill>
              <a:latin typeface="Arial"/>
              <a:ea typeface="Arial"/>
              <a:cs typeface="Arial"/>
              <a:sym typeface="Arial"/>
            </a:endParaRPr>
          </a:p>
        </p:txBody>
      </p:sp>
      <p:sp>
        <p:nvSpPr>
          <p:cNvPr id="81" name="Google Shape;81;p3"/>
          <p:cNvSpPr txBox="1"/>
          <p:nvPr/>
        </p:nvSpPr>
        <p:spPr>
          <a:xfrm>
            <a:off x="5937001" y="4202725"/>
            <a:ext cx="2477100" cy="433200"/>
          </a:xfrm>
          <a:prstGeom prst="rect">
            <a:avLst/>
          </a:prstGeom>
          <a:noFill/>
          <a:ln>
            <a:noFill/>
          </a:ln>
        </p:spPr>
        <p:txBody>
          <a:bodyPr anchorCtr="0" anchor="b" bIns="68550" lIns="68550" spcFirstLastPara="1" rIns="68550" wrap="square" tIns="68550">
            <a:noAutofit/>
          </a:bodyPr>
          <a:lstStyle/>
          <a:p>
            <a:pPr indent="0" lvl="0" marL="0" marR="0" rtl="0" algn="l">
              <a:lnSpc>
                <a:spcPct val="100000"/>
              </a:lnSpc>
              <a:spcBef>
                <a:spcPts val="0"/>
              </a:spcBef>
              <a:spcAft>
                <a:spcPts val="0"/>
              </a:spcAft>
              <a:buClr>
                <a:srgbClr val="000000"/>
              </a:buClr>
              <a:buSzPts val="1200"/>
              <a:buFont typeface="Arial"/>
              <a:buNone/>
            </a:pPr>
            <a:r>
              <a:rPr b="1" i="0" lang="en" sz="2400" u="none" cap="none" strike="noStrike">
                <a:solidFill>
                  <a:srgbClr val="0E78C0"/>
                </a:solidFill>
                <a:latin typeface="Exo 2"/>
                <a:ea typeface="Exo 2"/>
                <a:cs typeface="Exo 2"/>
                <a:sym typeface="Exo 2"/>
              </a:rPr>
              <a:t>Q&amp;A</a:t>
            </a:r>
            <a:endParaRPr b="0" i="0" sz="2400" u="none" cap="none" strike="noStrike">
              <a:solidFill>
                <a:srgbClr val="000000"/>
              </a:solidFill>
              <a:latin typeface="Arial"/>
              <a:ea typeface="Arial"/>
              <a:cs typeface="Arial"/>
              <a:sym typeface="Arial"/>
            </a:endParaRPr>
          </a:p>
        </p:txBody>
      </p:sp>
      <p:sp>
        <p:nvSpPr>
          <p:cNvPr id="82" name="Google Shape;82;p3"/>
          <p:cNvSpPr txBox="1"/>
          <p:nvPr>
            <p:ph idx="12" type="sldNum"/>
          </p:nvPr>
        </p:nvSpPr>
        <p:spPr>
          <a:xfrm>
            <a:off x="8404385"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975"/>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36140567cb9_0_10"/>
          <p:cNvSpPr txBox="1"/>
          <p:nvPr>
            <p:ph idx="12" type="sldNum"/>
          </p:nvPr>
        </p:nvSpPr>
        <p:spPr>
          <a:xfrm>
            <a:off x="8244309" y="22267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265" name="Google Shape;265;g36140567cb9_0_10"/>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266" name="Google Shape;266;g36140567cb9_0_10"/>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lang="en" sz="2100">
                <a:solidFill>
                  <a:srgbClr val="0E78C0"/>
                </a:solidFill>
                <a:latin typeface="Exo 2"/>
                <a:ea typeface="Exo 2"/>
                <a:cs typeface="Exo 2"/>
                <a:sym typeface="Exo 2"/>
              </a:rPr>
              <a:t>Huấn luyện ResNet50 / Thông số cơ bản</a:t>
            </a:r>
            <a:endParaRPr b="1" i="0" sz="2100" u="none" cap="none" strike="noStrike">
              <a:solidFill>
                <a:srgbClr val="0E78C0"/>
              </a:solidFill>
              <a:latin typeface="Exo 2"/>
              <a:ea typeface="Exo 2"/>
              <a:cs typeface="Exo 2"/>
              <a:sym typeface="Exo 2"/>
            </a:endParaRPr>
          </a:p>
        </p:txBody>
      </p:sp>
      <p:pic>
        <p:nvPicPr>
          <p:cNvPr id="267" name="Google Shape;267;g36140567cb9_0_10"/>
          <p:cNvPicPr preferRelativeResize="0"/>
          <p:nvPr/>
        </p:nvPicPr>
        <p:blipFill>
          <a:blip r:embed="rId4">
            <a:alphaModFix/>
          </a:blip>
          <a:stretch>
            <a:fillRect/>
          </a:stretch>
        </p:blipFill>
        <p:spPr>
          <a:xfrm>
            <a:off x="1657350" y="944779"/>
            <a:ext cx="5829300" cy="1247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36140567cb9_0_60"/>
          <p:cNvSpPr txBox="1"/>
          <p:nvPr>
            <p:ph idx="12" type="sldNum"/>
          </p:nvPr>
        </p:nvSpPr>
        <p:spPr>
          <a:xfrm>
            <a:off x="8244309" y="22267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273" name="Google Shape;273;g36140567cb9_0_60"/>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274" name="Google Shape;274;g36140567cb9_0_60"/>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lang="en" sz="2100">
                <a:solidFill>
                  <a:srgbClr val="0E78C0"/>
                </a:solidFill>
                <a:latin typeface="Exo 2"/>
                <a:ea typeface="Exo 2"/>
                <a:cs typeface="Exo 2"/>
                <a:sym typeface="Exo 2"/>
              </a:rPr>
              <a:t>Huấn luyện ResNet50 / Thông số cơ bản</a:t>
            </a:r>
            <a:endParaRPr b="1" i="0" sz="2100" u="none" cap="none" strike="noStrike">
              <a:solidFill>
                <a:srgbClr val="0E78C0"/>
              </a:solidFill>
              <a:latin typeface="Exo 2"/>
              <a:ea typeface="Exo 2"/>
              <a:cs typeface="Exo 2"/>
              <a:sym typeface="Exo 2"/>
            </a:endParaRPr>
          </a:p>
        </p:txBody>
      </p:sp>
      <p:pic>
        <p:nvPicPr>
          <p:cNvPr id="275" name="Google Shape;275;g36140567cb9_0_60"/>
          <p:cNvPicPr preferRelativeResize="0"/>
          <p:nvPr/>
        </p:nvPicPr>
        <p:blipFill>
          <a:blip r:embed="rId4">
            <a:alphaModFix/>
          </a:blip>
          <a:stretch>
            <a:fillRect/>
          </a:stretch>
        </p:blipFill>
        <p:spPr>
          <a:xfrm>
            <a:off x="1657350" y="944779"/>
            <a:ext cx="5829300" cy="1247775"/>
          </a:xfrm>
          <a:prstGeom prst="rect">
            <a:avLst/>
          </a:prstGeom>
          <a:noFill/>
          <a:ln>
            <a:noFill/>
          </a:ln>
        </p:spPr>
      </p:pic>
      <p:sp>
        <p:nvSpPr>
          <p:cNvPr id="276" name="Google Shape;276;g36140567cb9_0_60"/>
          <p:cNvSpPr txBox="1"/>
          <p:nvPr/>
        </p:nvSpPr>
        <p:spPr>
          <a:xfrm>
            <a:off x="2056350" y="2586025"/>
            <a:ext cx="4762800" cy="22779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400"/>
              <a:buFont typeface="Arial"/>
              <a:buNone/>
            </a:pPr>
            <a:r>
              <a:rPr lang="en" sz="1600">
                <a:latin typeface="Exo 2"/>
                <a:ea typeface="Exo 2"/>
                <a:cs typeface="Exo 2"/>
                <a:sym typeface="Exo 2"/>
              </a:rPr>
              <a:t>Các thông số cơ bản như:</a:t>
            </a:r>
            <a:endParaRPr sz="1600">
              <a:latin typeface="Exo 2"/>
              <a:ea typeface="Exo 2"/>
              <a:cs typeface="Exo 2"/>
              <a:sym typeface="Exo 2"/>
            </a:endParaRPr>
          </a:p>
          <a:p>
            <a:pPr indent="-330200" lvl="0" marL="457200" marR="0" rtl="0" algn="l">
              <a:lnSpc>
                <a:spcPct val="150000"/>
              </a:lnSpc>
              <a:spcBef>
                <a:spcPts val="0"/>
              </a:spcBef>
              <a:spcAft>
                <a:spcPts val="0"/>
              </a:spcAft>
              <a:buSzPts val="1600"/>
              <a:buFont typeface="Exo 2"/>
              <a:buChar char="-"/>
            </a:pPr>
            <a:r>
              <a:rPr lang="en" sz="1600">
                <a:latin typeface="Exo 2"/>
                <a:ea typeface="Exo 2"/>
                <a:cs typeface="Exo 2"/>
                <a:sym typeface="Exo 2"/>
              </a:rPr>
              <a:t>Số class: 13.</a:t>
            </a:r>
            <a:endParaRPr sz="1600">
              <a:latin typeface="Exo 2"/>
              <a:ea typeface="Exo 2"/>
              <a:cs typeface="Exo 2"/>
              <a:sym typeface="Exo 2"/>
            </a:endParaRPr>
          </a:p>
          <a:p>
            <a:pPr indent="-330200" lvl="0" marL="457200" marR="0" rtl="0" algn="l">
              <a:lnSpc>
                <a:spcPct val="150000"/>
              </a:lnSpc>
              <a:spcBef>
                <a:spcPts val="0"/>
              </a:spcBef>
              <a:spcAft>
                <a:spcPts val="0"/>
              </a:spcAft>
              <a:buSzPts val="1600"/>
              <a:buFont typeface="Exo 2"/>
              <a:buChar char="-"/>
            </a:pPr>
            <a:r>
              <a:rPr lang="en" sz="1600">
                <a:latin typeface="Exo 2"/>
                <a:ea typeface="Exo 2"/>
                <a:cs typeface="Exo 2"/>
                <a:sym typeface="Exo 2"/>
              </a:rPr>
              <a:t>Kích thước ảnh: 224</a:t>
            </a:r>
            <a:endParaRPr sz="1600">
              <a:latin typeface="Exo 2"/>
              <a:ea typeface="Exo 2"/>
              <a:cs typeface="Exo 2"/>
              <a:sym typeface="Exo 2"/>
            </a:endParaRPr>
          </a:p>
          <a:p>
            <a:pPr indent="-330200" lvl="0" marL="457200" marR="0" rtl="0" algn="l">
              <a:lnSpc>
                <a:spcPct val="150000"/>
              </a:lnSpc>
              <a:spcBef>
                <a:spcPts val="0"/>
              </a:spcBef>
              <a:spcAft>
                <a:spcPts val="0"/>
              </a:spcAft>
              <a:buSzPts val="1600"/>
              <a:buFont typeface="Exo 2"/>
              <a:buChar char="-"/>
            </a:pPr>
            <a:r>
              <a:rPr lang="en" sz="1600">
                <a:latin typeface="Exo 2"/>
                <a:ea typeface="Exo 2"/>
                <a:cs typeface="Exo 2"/>
                <a:sym typeface="Exo 2"/>
              </a:rPr>
              <a:t>Batch Size: 128</a:t>
            </a:r>
            <a:endParaRPr sz="1600">
              <a:latin typeface="Exo 2"/>
              <a:ea typeface="Exo 2"/>
              <a:cs typeface="Exo 2"/>
              <a:sym typeface="Exo 2"/>
            </a:endParaRPr>
          </a:p>
          <a:p>
            <a:pPr indent="-330200" lvl="0" marL="457200" marR="0" rtl="0" algn="l">
              <a:lnSpc>
                <a:spcPct val="150000"/>
              </a:lnSpc>
              <a:spcBef>
                <a:spcPts val="0"/>
              </a:spcBef>
              <a:spcAft>
                <a:spcPts val="0"/>
              </a:spcAft>
              <a:buSzPts val="1600"/>
              <a:buFont typeface="Exo 2"/>
              <a:buChar char="-"/>
            </a:pPr>
            <a:r>
              <a:rPr lang="en" sz="1600">
                <a:latin typeface="Exo 2"/>
                <a:ea typeface="Exo 2"/>
                <a:cs typeface="Exo 2"/>
                <a:sym typeface="Exo 2"/>
              </a:rPr>
              <a:t>Số epoch:10</a:t>
            </a:r>
            <a:endParaRPr sz="1600">
              <a:latin typeface="Exo 2"/>
              <a:ea typeface="Exo 2"/>
              <a:cs typeface="Exo 2"/>
              <a:sym typeface="Exo 2"/>
            </a:endParaRPr>
          </a:p>
          <a:p>
            <a:pPr indent="-330200" lvl="0" marL="457200" marR="0" rtl="0" algn="l">
              <a:lnSpc>
                <a:spcPct val="150000"/>
              </a:lnSpc>
              <a:spcBef>
                <a:spcPts val="0"/>
              </a:spcBef>
              <a:spcAft>
                <a:spcPts val="0"/>
              </a:spcAft>
              <a:buSzPts val="1600"/>
              <a:buFont typeface="Exo 2"/>
              <a:buChar char="-"/>
            </a:pPr>
            <a:r>
              <a:rPr lang="en" sz="1600">
                <a:latin typeface="Exo 2"/>
                <a:ea typeface="Exo 2"/>
                <a:cs typeface="Exo 2"/>
                <a:sym typeface="Exo 2"/>
              </a:rPr>
              <a:t>Tỉ lệ chia train/val: 80/20</a:t>
            </a:r>
            <a:endParaRPr sz="1600">
              <a:latin typeface="Exo 2"/>
              <a:ea typeface="Exo 2"/>
              <a:cs typeface="Exo 2"/>
              <a:sym typeface="Exo 2"/>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g36140567cb9_0_18"/>
          <p:cNvSpPr txBox="1"/>
          <p:nvPr>
            <p:ph idx="12" type="sldNum"/>
          </p:nvPr>
        </p:nvSpPr>
        <p:spPr>
          <a:xfrm>
            <a:off x="8244309" y="22267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282" name="Google Shape;282;g36140567cb9_0_18"/>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283" name="Google Shape;283;g36140567cb9_0_18"/>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lang="en" sz="2100">
                <a:solidFill>
                  <a:srgbClr val="0E78C0"/>
                </a:solidFill>
                <a:latin typeface="Exo 2"/>
                <a:ea typeface="Exo 2"/>
                <a:cs typeface="Exo 2"/>
                <a:sym typeface="Exo 2"/>
              </a:rPr>
              <a:t>Huấn luyện ResNet50 / Thông số cơ bản</a:t>
            </a:r>
            <a:endParaRPr b="1" i="0" sz="2100" u="none" cap="none" strike="noStrike">
              <a:solidFill>
                <a:srgbClr val="0E78C0"/>
              </a:solidFill>
              <a:latin typeface="Exo 2"/>
              <a:ea typeface="Exo 2"/>
              <a:cs typeface="Exo 2"/>
              <a:sym typeface="Exo 2"/>
            </a:endParaRPr>
          </a:p>
        </p:txBody>
      </p:sp>
      <p:pic>
        <p:nvPicPr>
          <p:cNvPr id="284" name="Google Shape;284;g36140567cb9_0_18"/>
          <p:cNvPicPr preferRelativeResize="0"/>
          <p:nvPr/>
        </p:nvPicPr>
        <p:blipFill>
          <a:blip r:embed="rId4">
            <a:alphaModFix/>
          </a:blip>
          <a:stretch>
            <a:fillRect/>
          </a:stretch>
        </p:blipFill>
        <p:spPr>
          <a:xfrm>
            <a:off x="1265925" y="790392"/>
            <a:ext cx="6343650" cy="2571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g36140567cb9_0_68"/>
          <p:cNvSpPr txBox="1"/>
          <p:nvPr>
            <p:ph idx="12" type="sldNum"/>
          </p:nvPr>
        </p:nvSpPr>
        <p:spPr>
          <a:xfrm>
            <a:off x="8244309" y="22267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290" name="Google Shape;290;g36140567cb9_0_68"/>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291" name="Google Shape;291;g36140567cb9_0_68"/>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lang="en" sz="2100">
                <a:solidFill>
                  <a:srgbClr val="0E78C0"/>
                </a:solidFill>
                <a:latin typeface="Exo 2"/>
                <a:ea typeface="Exo 2"/>
                <a:cs typeface="Exo 2"/>
                <a:sym typeface="Exo 2"/>
              </a:rPr>
              <a:t>Huấn luyện ResNet50 / Thông số cơ bản</a:t>
            </a:r>
            <a:endParaRPr b="1" i="0" sz="2100" u="none" cap="none" strike="noStrike">
              <a:solidFill>
                <a:srgbClr val="0E78C0"/>
              </a:solidFill>
              <a:latin typeface="Exo 2"/>
              <a:ea typeface="Exo 2"/>
              <a:cs typeface="Exo 2"/>
              <a:sym typeface="Exo 2"/>
            </a:endParaRPr>
          </a:p>
        </p:txBody>
      </p:sp>
      <p:pic>
        <p:nvPicPr>
          <p:cNvPr id="292" name="Google Shape;292;g36140567cb9_0_68"/>
          <p:cNvPicPr preferRelativeResize="0"/>
          <p:nvPr/>
        </p:nvPicPr>
        <p:blipFill>
          <a:blip r:embed="rId4">
            <a:alphaModFix/>
          </a:blip>
          <a:stretch>
            <a:fillRect/>
          </a:stretch>
        </p:blipFill>
        <p:spPr>
          <a:xfrm>
            <a:off x="1265925" y="790392"/>
            <a:ext cx="6343650" cy="2571750"/>
          </a:xfrm>
          <a:prstGeom prst="rect">
            <a:avLst/>
          </a:prstGeom>
          <a:noFill/>
          <a:ln>
            <a:noFill/>
          </a:ln>
        </p:spPr>
      </p:pic>
      <p:sp>
        <p:nvSpPr>
          <p:cNvPr id="293" name="Google Shape;293;g36140567cb9_0_68"/>
          <p:cNvSpPr/>
          <p:nvPr/>
        </p:nvSpPr>
        <p:spPr>
          <a:xfrm>
            <a:off x="1888800" y="1044287"/>
            <a:ext cx="3147900" cy="170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4" name="Google Shape;294;g36140567cb9_0_68"/>
          <p:cNvSpPr/>
          <p:nvPr/>
        </p:nvSpPr>
        <p:spPr>
          <a:xfrm>
            <a:off x="1888800" y="2486412"/>
            <a:ext cx="3147900" cy="170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5" name="Google Shape;295;g36140567cb9_0_68"/>
          <p:cNvSpPr txBox="1"/>
          <p:nvPr/>
        </p:nvSpPr>
        <p:spPr>
          <a:xfrm>
            <a:off x="2003000" y="3589100"/>
            <a:ext cx="47628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lang="en" sz="1600">
                <a:latin typeface="Exo 2"/>
                <a:ea typeface="Exo 2"/>
                <a:cs typeface="Exo 2"/>
                <a:sym typeface="Exo 2"/>
              </a:rPr>
              <a:t>Size ảnh về 224x224</a:t>
            </a:r>
            <a:endParaRPr sz="1600">
              <a:latin typeface="Exo 2"/>
              <a:ea typeface="Exo 2"/>
              <a:cs typeface="Exo 2"/>
              <a:sym typeface="Exo 2"/>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36140567cb9_0_79"/>
          <p:cNvSpPr txBox="1"/>
          <p:nvPr>
            <p:ph idx="12" type="sldNum"/>
          </p:nvPr>
        </p:nvSpPr>
        <p:spPr>
          <a:xfrm>
            <a:off x="8244309" y="22267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301" name="Google Shape;301;g36140567cb9_0_79"/>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302" name="Google Shape;302;g36140567cb9_0_79"/>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lang="en" sz="2100">
                <a:solidFill>
                  <a:srgbClr val="0E78C0"/>
                </a:solidFill>
                <a:latin typeface="Exo 2"/>
                <a:ea typeface="Exo 2"/>
                <a:cs typeface="Exo 2"/>
                <a:sym typeface="Exo 2"/>
              </a:rPr>
              <a:t>Huấn luyện ResNet50 / Thông số cơ bản</a:t>
            </a:r>
            <a:endParaRPr b="1" i="0" sz="2100" u="none" cap="none" strike="noStrike">
              <a:solidFill>
                <a:srgbClr val="0E78C0"/>
              </a:solidFill>
              <a:latin typeface="Exo 2"/>
              <a:ea typeface="Exo 2"/>
              <a:cs typeface="Exo 2"/>
              <a:sym typeface="Exo 2"/>
            </a:endParaRPr>
          </a:p>
        </p:txBody>
      </p:sp>
      <p:pic>
        <p:nvPicPr>
          <p:cNvPr id="303" name="Google Shape;303;g36140567cb9_0_79"/>
          <p:cNvPicPr preferRelativeResize="0"/>
          <p:nvPr/>
        </p:nvPicPr>
        <p:blipFill>
          <a:blip r:embed="rId4">
            <a:alphaModFix/>
          </a:blip>
          <a:stretch>
            <a:fillRect/>
          </a:stretch>
        </p:blipFill>
        <p:spPr>
          <a:xfrm>
            <a:off x="1265925" y="790392"/>
            <a:ext cx="6343650" cy="2571750"/>
          </a:xfrm>
          <a:prstGeom prst="rect">
            <a:avLst/>
          </a:prstGeom>
          <a:noFill/>
          <a:ln>
            <a:noFill/>
          </a:ln>
        </p:spPr>
      </p:pic>
      <p:sp>
        <p:nvSpPr>
          <p:cNvPr id="304" name="Google Shape;304;g36140567cb9_0_79"/>
          <p:cNvSpPr/>
          <p:nvPr/>
        </p:nvSpPr>
        <p:spPr>
          <a:xfrm>
            <a:off x="1888800" y="1195177"/>
            <a:ext cx="3147900" cy="359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5" name="Google Shape;305;g36140567cb9_0_79"/>
          <p:cNvSpPr txBox="1"/>
          <p:nvPr/>
        </p:nvSpPr>
        <p:spPr>
          <a:xfrm>
            <a:off x="2003000" y="3589100"/>
            <a:ext cx="47628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lang="en" sz="1600">
                <a:latin typeface="Exo 2"/>
                <a:ea typeface="Exo 2"/>
                <a:cs typeface="Exo 2"/>
                <a:sym typeface="Exo 2"/>
              </a:rPr>
              <a:t>Tăng cường dữ liệu tự động: xoay và lật</a:t>
            </a:r>
            <a:endParaRPr sz="1600">
              <a:latin typeface="Exo 2"/>
              <a:ea typeface="Exo 2"/>
              <a:cs typeface="Exo 2"/>
              <a:sym typeface="Exo 2"/>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g36140567cb9_0_89"/>
          <p:cNvSpPr txBox="1"/>
          <p:nvPr>
            <p:ph idx="12" type="sldNum"/>
          </p:nvPr>
        </p:nvSpPr>
        <p:spPr>
          <a:xfrm>
            <a:off x="8244309" y="22267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311" name="Google Shape;311;g36140567cb9_0_89"/>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312" name="Google Shape;312;g36140567cb9_0_89"/>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lang="en" sz="2100">
                <a:solidFill>
                  <a:srgbClr val="0E78C0"/>
                </a:solidFill>
                <a:latin typeface="Exo 2"/>
                <a:ea typeface="Exo 2"/>
                <a:cs typeface="Exo 2"/>
                <a:sym typeface="Exo 2"/>
              </a:rPr>
              <a:t>Huấn luyện ResNet50 / Thông số cơ bản</a:t>
            </a:r>
            <a:endParaRPr b="1" i="0" sz="2100" u="none" cap="none" strike="noStrike">
              <a:solidFill>
                <a:srgbClr val="0E78C0"/>
              </a:solidFill>
              <a:latin typeface="Exo 2"/>
              <a:ea typeface="Exo 2"/>
              <a:cs typeface="Exo 2"/>
              <a:sym typeface="Exo 2"/>
            </a:endParaRPr>
          </a:p>
        </p:txBody>
      </p:sp>
      <p:pic>
        <p:nvPicPr>
          <p:cNvPr id="313" name="Google Shape;313;g36140567cb9_0_89"/>
          <p:cNvPicPr preferRelativeResize="0"/>
          <p:nvPr/>
        </p:nvPicPr>
        <p:blipFill>
          <a:blip r:embed="rId4">
            <a:alphaModFix/>
          </a:blip>
          <a:stretch>
            <a:fillRect/>
          </a:stretch>
        </p:blipFill>
        <p:spPr>
          <a:xfrm>
            <a:off x="1265925" y="790392"/>
            <a:ext cx="6343650" cy="2571750"/>
          </a:xfrm>
          <a:prstGeom prst="rect">
            <a:avLst/>
          </a:prstGeom>
          <a:noFill/>
          <a:ln>
            <a:noFill/>
          </a:ln>
        </p:spPr>
      </p:pic>
      <p:sp>
        <p:nvSpPr>
          <p:cNvPr id="314" name="Google Shape;314;g36140567cb9_0_89"/>
          <p:cNvSpPr/>
          <p:nvPr/>
        </p:nvSpPr>
        <p:spPr>
          <a:xfrm>
            <a:off x="1888800" y="1728575"/>
            <a:ext cx="5634300" cy="202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5" name="Google Shape;315;g36140567cb9_0_89"/>
          <p:cNvSpPr txBox="1"/>
          <p:nvPr/>
        </p:nvSpPr>
        <p:spPr>
          <a:xfrm>
            <a:off x="1265925" y="3589100"/>
            <a:ext cx="62571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lang="en" sz="1600">
                <a:latin typeface="Exo 2"/>
                <a:ea typeface="Exo 2"/>
                <a:cs typeface="Exo 2"/>
                <a:sym typeface="Exo 2"/>
              </a:rPr>
              <a:t>Chuẩn hóa từng kênh màu (RGB) của ảnh đầu vào theo mean và std (độ lệch chuẩn) của tập dữ liệu ImageNet</a:t>
            </a:r>
            <a:endParaRPr sz="1600">
              <a:latin typeface="Exo 2"/>
              <a:ea typeface="Exo 2"/>
              <a:cs typeface="Exo 2"/>
              <a:sym typeface="Exo 2"/>
            </a:endParaRPr>
          </a:p>
        </p:txBody>
      </p:sp>
      <p:sp>
        <p:nvSpPr>
          <p:cNvPr id="316" name="Google Shape;316;g36140567cb9_0_89"/>
          <p:cNvSpPr/>
          <p:nvPr/>
        </p:nvSpPr>
        <p:spPr>
          <a:xfrm>
            <a:off x="1838450" y="2809350"/>
            <a:ext cx="5634300" cy="202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17" name="Google Shape;317;g36140567cb9_0_89"/>
          <p:cNvPicPr preferRelativeResize="0"/>
          <p:nvPr/>
        </p:nvPicPr>
        <p:blipFill>
          <a:blip r:embed="rId5">
            <a:alphaModFix/>
          </a:blip>
          <a:stretch>
            <a:fillRect/>
          </a:stretch>
        </p:blipFill>
        <p:spPr>
          <a:xfrm>
            <a:off x="3008475" y="4435175"/>
            <a:ext cx="2858545" cy="449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g36140567cb9_0_26"/>
          <p:cNvSpPr txBox="1"/>
          <p:nvPr>
            <p:ph idx="12" type="sldNum"/>
          </p:nvPr>
        </p:nvSpPr>
        <p:spPr>
          <a:xfrm>
            <a:off x="8244309" y="22267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323" name="Google Shape;323;g36140567cb9_0_26"/>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324" name="Google Shape;324;g36140567cb9_0_26"/>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lang="en" sz="2100">
                <a:solidFill>
                  <a:srgbClr val="0E78C0"/>
                </a:solidFill>
                <a:latin typeface="Exo 2"/>
                <a:ea typeface="Exo 2"/>
                <a:cs typeface="Exo 2"/>
                <a:sym typeface="Exo 2"/>
              </a:rPr>
              <a:t>Huấn luyện ResNet50 / Load dataset</a:t>
            </a:r>
            <a:endParaRPr b="1" i="0" sz="2100" u="none" cap="none" strike="noStrike">
              <a:solidFill>
                <a:srgbClr val="0E78C0"/>
              </a:solidFill>
              <a:latin typeface="Exo 2"/>
              <a:ea typeface="Exo 2"/>
              <a:cs typeface="Exo 2"/>
              <a:sym typeface="Exo 2"/>
            </a:endParaRPr>
          </a:p>
        </p:txBody>
      </p:sp>
      <p:pic>
        <p:nvPicPr>
          <p:cNvPr id="325" name="Google Shape;325;g36140567cb9_0_26"/>
          <p:cNvPicPr preferRelativeResize="0"/>
          <p:nvPr/>
        </p:nvPicPr>
        <p:blipFill>
          <a:blip r:embed="rId4">
            <a:alphaModFix/>
          </a:blip>
          <a:stretch>
            <a:fillRect/>
          </a:stretch>
        </p:blipFill>
        <p:spPr>
          <a:xfrm>
            <a:off x="2055239" y="1046086"/>
            <a:ext cx="5033525" cy="34921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36140567cb9_0_44"/>
          <p:cNvSpPr txBox="1"/>
          <p:nvPr>
            <p:ph idx="12" type="sldNum"/>
          </p:nvPr>
        </p:nvSpPr>
        <p:spPr>
          <a:xfrm>
            <a:off x="8244309" y="22267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331" name="Google Shape;331;g36140567cb9_0_44"/>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332" name="Google Shape;332;g36140567cb9_0_44"/>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lang="en" sz="2100">
                <a:solidFill>
                  <a:srgbClr val="0E78C0"/>
                </a:solidFill>
                <a:latin typeface="Exo 2"/>
                <a:ea typeface="Exo 2"/>
                <a:cs typeface="Exo 2"/>
                <a:sym typeface="Exo 2"/>
              </a:rPr>
              <a:t>Huấn luyện ResNet50 / Load dataset</a:t>
            </a:r>
            <a:endParaRPr b="1" i="0" sz="2100" u="none" cap="none" strike="noStrike">
              <a:solidFill>
                <a:srgbClr val="0E78C0"/>
              </a:solidFill>
              <a:latin typeface="Exo 2"/>
              <a:ea typeface="Exo 2"/>
              <a:cs typeface="Exo 2"/>
              <a:sym typeface="Exo 2"/>
            </a:endParaRPr>
          </a:p>
        </p:txBody>
      </p:sp>
      <p:pic>
        <p:nvPicPr>
          <p:cNvPr id="333" name="Google Shape;333;g36140567cb9_0_44"/>
          <p:cNvPicPr preferRelativeResize="0"/>
          <p:nvPr/>
        </p:nvPicPr>
        <p:blipFill>
          <a:blip r:embed="rId4">
            <a:alphaModFix/>
          </a:blip>
          <a:stretch>
            <a:fillRect/>
          </a:stretch>
        </p:blipFill>
        <p:spPr>
          <a:xfrm>
            <a:off x="675375" y="1345267"/>
            <a:ext cx="7524750" cy="2667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g36140567cb9_0_35"/>
          <p:cNvSpPr txBox="1"/>
          <p:nvPr>
            <p:ph idx="12" type="sldNum"/>
          </p:nvPr>
        </p:nvSpPr>
        <p:spPr>
          <a:xfrm>
            <a:off x="8244309" y="22267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339" name="Google Shape;339;g36140567cb9_0_35"/>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340" name="Google Shape;340;g36140567cb9_0_35"/>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lang="en" sz="2100">
                <a:solidFill>
                  <a:srgbClr val="0E78C0"/>
                </a:solidFill>
                <a:latin typeface="Exo 2"/>
                <a:ea typeface="Exo 2"/>
                <a:cs typeface="Exo 2"/>
                <a:sym typeface="Exo 2"/>
              </a:rPr>
              <a:t>Huấn luyện ResNet50 / Tiến hành huấn luyện</a:t>
            </a:r>
            <a:endParaRPr b="1" i="0" sz="2100" u="none" cap="none" strike="noStrike">
              <a:solidFill>
                <a:srgbClr val="0E78C0"/>
              </a:solidFill>
              <a:latin typeface="Exo 2"/>
              <a:ea typeface="Exo 2"/>
              <a:cs typeface="Exo 2"/>
              <a:sym typeface="Exo 2"/>
            </a:endParaRPr>
          </a:p>
        </p:txBody>
      </p:sp>
      <p:pic>
        <p:nvPicPr>
          <p:cNvPr id="341" name="Google Shape;341;g36140567cb9_0_35"/>
          <p:cNvPicPr preferRelativeResize="0"/>
          <p:nvPr/>
        </p:nvPicPr>
        <p:blipFill>
          <a:blip r:embed="rId4">
            <a:alphaModFix/>
          </a:blip>
          <a:stretch>
            <a:fillRect/>
          </a:stretch>
        </p:blipFill>
        <p:spPr>
          <a:xfrm>
            <a:off x="1437900" y="958067"/>
            <a:ext cx="6438900" cy="26860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g36140567cb9_0_106"/>
          <p:cNvSpPr txBox="1"/>
          <p:nvPr>
            <p:ph idx="12" type="sldNum"/>
          </p:nvPr>
        </p:nvSpPr>
        <p:spPr>
          <a:xfrm>
            <a:off x="8244309" y="22267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347" name="Google Shape;347;g36140567cb9_0_106"/>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348" name="Google Shape;348;g36140567cb9_0_106"/>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lang="en" sz="2100">
                <a:solidFill>
                  <a:srgbClr val="0E78C0"/>
                </a:solidFill>
                <a:latin typeface="Exo 2"/>
                <a:ea typeface="Exo 2"/>
                <a:cs typeface="Exo 2"/>
                <a:sym typeface="Exo 2"/>
              </a:rPr>
              <a:t>Huấn luyện ResNet50 / Tiến hành huấn luyện</a:t>
            </a:r>
            <a:endParaRPr b="1" i="0" sz="2100" u="none" cap="none" strike="noStrike">
              <a:solidFill>
                <a:srgbClr val="0E78C0"/>
              </a:solidFill>
              <a:latin typeface="Exo 2"/>
              <a:ea typeface="Exo 2"/>
              <a:cs typeface="Exo 2"/>
              <a:sym typeface="Exo 2"/>
            </a:endParaRPr>
          </a:p>
        </p:txBody>
      </p:sp>
      <p:pic>
        <p:nvPicPr>
          <p:cNvPr id="349" name="Google Shape;349;g36140567cb9_0_106"/>
          <p:cNvPicPr preferRelativeResize="0"/>
          <p:nvPr/>
        </p:nvPicPr>
        <p:blipFill>
          <a:blip r:embed="rId4">
            <a:alphaModFix/>
          </a:blip>
          <a:stretch>
            <a:fillRect/>
          </a:stretch>
        </p:blipFill>
        <p:spPr>
          <a:xfrm>
            <a:off x="1437900" y="958067"/>
            <a:ext cx="6438900" cy="2686050"/>
          </a:xfrm>
          <a:prstGeom prst="rect">
            <a:avLst/>
          </a:prstGeom>
          <a:noFill/>
          <a:ln>
            <a:noFill/>
          </a:ln>
        </p:spPr>
      </p:pic>
      <p:sp>
        <p:nvSpPr>
          <p:cNvPr id="350" name="Google Shape;350;g36140567cb9_0_106"/>
          <p:cNvSpPr txBox="1"/>
          <p:nvPr/>
        </p:nvSpPr>
        <p:spPr>
          <a:xfrm>
            <a:off x="1949650" y="3706475"/>
            <a:ext cx="47628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lang="en" sz="1600">
                <a:latin typeface="Exo 2"/>
                <a:ea typeface="Exo 2"/>
                <a:cs typeface="Exo 2"/>
                <a:sym typeface="Exo 2"/>
              </a:rPr>
              <a:t>Sử dụng pretrain</a:t>
            </a:r>
            <a:endParaRPr sz="1600">
              <a:latin typeface="Exo 2"/>
              <a:ea typeface="Exo 2"/>
              <a:cs typeface="Exo 2"/>
              <a:sym typeface="Exo 2"/>
            </a:endParaRPr>
          </a:p>
        </p:txBody>
      </p:sp>
      <p:sp>
        <p:nvSpPr>
          <p:cNvPr id="351" name="Google Shape;351;g36140567cb9_0_106"/>
          <p:cNvSpPr/>
          <p:nvPr/>
        </p:nvSpPr>
        <p:spPr>
          <a:xfrm>
            <a:off x="1437900" y="1856650"/>
            <a:ext cx="3118800" cy="202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4"/>
          <p:cNvSpPr txBox="1"/>
          <p:nvPr>
            <p:ph type="ctrTitle"/>
          </p:nvPr>
        </p:nvSpPr>
        <p:spPr>
          <a:xfrm flipH="1">
            <a:off x="1147651" y="2956800"/>
            <a:ext cx="5005500" cy="766500"/>
          </a:xfrm>
          <a:prstGeom prst="rect">
            <a:avLst/>
          </a:prstGeom>
          <a:noFill/>
          <a:ln>
            <a:noFill/>
          </a:ln>
        </p:spPr>
        <p:txBody>
          <a:bodyPr anchorCtr="0" anchor="ctr" bIns="68550" lIns="68550" spcFirstLastPara="1" rIns="68550" wrap="square" tIns="68550">
            <a:noAutofit/>
          </a:bodyPr>
          <a:lstStyle/>
          <a:p>
            <a:pPr indent="0" lvl="0" marL="0" rtl="0" algn="l">
              <a:lnSpc>
                <a:spcPct val="100000"/>
              </a:lnSpc>
              <a:spcBef>
                <a:spcPts val="0"/>
              </a:spcBef>
              <a:spcAft>
                <a:spcPts val="0"/>
              </a:spcAft>
              <a:buSzPts val="4400"/>
              <a:buNone/>
            </a:pPr>
            <a:r>
              <a:rPr lang="en" sz="2700">
                <a:solidFill>
                  <a:srgbClr val="0E78C0"/>
                </a:solidFill>
                <a:latin typeface="Exo 2"/>
                <a:ea typeface="Exo 2"/>
                <a:cs typeface="Exo 2"/>
                <a:sym typeface="Exo 2"/>
              </a:rPr>
              <a:t>Giới thiệu bài toán</a:t>
            </a:r>
            <a:endParaRPr sz="2700">
              <a:solidFill>
                <a:srgbClr val="0E78C0"/>
              </a:solidFill>
              <a:latin typeface="Exo 2"/>
              <a:ea typeface="Exo 2"/>
              <a:cs typeface="Exo 2"/>
              <a:sym typeface="Exo 2"/>
            </a:endParaRPr>
          </a:p>
        </p:txBody>
      </p:sp>
      <p:sp>
        <p:nvSpPr>
          <p:cNvPr id="88" name="Google Shape;88;p4"/>
          <p:cNvSpPr txBox="1"/>
          <p:nvPr/>
        </p:nvSpPr>
        <p:spPr>
          <a:xfrm flipH="1">
            <a:off x="1147579" y="2385825"/>
            <a:ext cx="2979300" cy="565800"/>
          </a:xfrm>
          <a:prstGeom prst="rect">
            <a:avLst/>
          </a:prstGeom>
          <a:no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7200"/>
              <a:buFont typeface="Arial"/>
              <a:buNone/>
            </a:pPr>
            <a:r>
              <a:rPr b="1" i="0" lang="en" sz="7200" u="none" cap="none" strike="noStrike">
                <a:solidFill>
                  <a:srgbClr val="0E78C0"/>
                </a:solidFill>
                <a:latin typeface="Exo 2"/>
                <a:ea typeface="Exo 2"/>
                <a:cs typeface="Exo 2"/>
                <a:sym typeface="Exo 2"/>
              </a:rPr>
              <a:t>01</a:t>
            </a:r>
            <a:endParaRPr b="0" i="0" sz="1400" u="none" cap="none" strike="noStrike">
              <a:solidFill>
                <a:srgbClr val="000000"/>
              </a:solidFill>
              <a:latin typeface="Arial"/>
              <a:ea typeface="Arial"/>
              <a:cs typeface="Arial"/>
              <a:sym typeface="Arial"/>
            </a:endParaRPr>
          </a:p>
        </p:txBody>
      </p:sp>
      <p:cxnSp>
        <p:nvCxnSpPr>
          <p:cNvPr id="89" name="Google Shape;89;p4"/>
          <p:cNvCxnSpPr/>
          <p:nvPr/>
        </p:nvCxnSpPr>
        <p:spPr>
          <a:xfrm>
            <a:off x="0" y="3664144"/>
            <a:ext cx="1561500" cy="0"/>
          </a:xfrm>
          <a:prstGeom prst="straightConnector1">
            <a:avLst/>
          </a:prstGeom>
          <a:noFill/>
          <a:ln cap="flat" cmpd="sng" w="28575">
            <a:solidFill>
              <a:srgbClr val="0091EA"/>
            </a:solidFill>
            <a:prstDash val="solid"/>
            <a:round/>
            <a:headEnd len="sm" w="sm" type="none"/>
            <a:tailEnd len="sm" w="sm" type="none"/>
          </a:ln>
        </p:spPr>
      </p:cxnSp>
      <p:pic>
        <p:nvPicPr>
          <p:cNvPr descr="Icon&#10;&#10;Description automatically generated" id="90" name="Google Shape;90;p4"/>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91" name="Google Shape;91;p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975"/>
              <a:buNone/>
            </a:pPr>
            <a:fld id="{00000000-1234-1234-1234-123412341234}" type="slidenum">
              <a:rPr lang="en"/>
              <a:t>‹#›</a:t>
            </a:fld>
            <a:endParaRPr/>
          </a:p>
        </p:txBody>
      </p:sp>
      <p:pic>
        <p:nvPicPr>
          <p:cNvPr id="92" name="Google Shape;92;p4"/>
          <p:cNvPicPr preferRelativeResize="0"/>
          <p:nvPr/>
        </p:nvPicPr>
        <p:blipFill>
          <a:blip r:embed="rId4">
            <a:alphaModFix/>
          </a:blip>
          <a:stretch>
            <a:fillRect/>
          </a:stretch>
        </p:blipFill>
        <p:spPr>
          <a:xfrm>
            <a:off x="4579925" y="1790900"/>
            <a:ext cx="3838126" cy="26483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g36140567cb9_0_116"/>
          <p:cNvSpPr txBox="1"/>
          <p:nvPr>
            <p:ph idx="12" type="sldNum"/>
          </p:nvPr>
        </p:nvSpPr>
        <p:spPr>
          <a:xfrm>
            <a:off x="8244309" y="22267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357" name="Google Shape;357;g36140567cb9_0_116"/>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358" name="Google Shape;358;g36140567cb9_0_116"/>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lang="en" sz="2100">
                <a:solidFill>
                  <a:srgbClr val="0E78C0"/>
                </a:solidFill>
                <a:latin typeface="Exo 2"/>
                <a:ea typeface="Exo 2"/>
                <a:cs typeface="Exo 2"/>
                <a:sym typeface="Exo 2"/>
              </a:rPr>
              <a:t>Huấn luyện ResNet50 / Tiến hành huấn luyện</a:t>
            </a:r>
            <a:endParaRPr b="1" i="0" sz="2100" u="none" cap="none" strike="noStrike">
              <a:solidFill>
                <a:srgbClr val="0E78C0"/>
              </a:solidFill>
              <a:latin typeface="Exo 2"/>
              <a:ea typeface="Exo 2"/>
              <a:cs typeface="Exo 2"/>
              <a:sym typeface="Exo 2"/>
            </a:endParaRPr>
          </a:p>
        </p:txBody>
      </p:sp>
      <p:pic>
        <p:nvPicPr>
          <p:cNvPr id="359" name="Google Shape;359;g36140567cb9_0_116"/>
          <p:cNvPicPr preferRelativeResize="0"/>
          <p:nvPr/>
        </p:nvPicPr>
        <p:blipFill>
          <a:blip r:embed="rId4">
            <a:alphaModFix/>
          </a:blip>
          <a:stretch>
            <a:fillRect/>
          </a:stretch>
        </p:blipFill>
        <p:spPr>
          <a:xfrm>
            <a:off x="1437900" y="958067"/>
            <a:ext cx="6438900" cy="2686050"/>
          </a:xfrm>
          <a:prstGeom prst="rect">
            <a:avLst/>
          </a:prstGeom>
          <a:noFill/>
          <a:ln>
            <a:noFill/>
          </a:ln>
        </p:spPr>
      </p:pic>
      <p:sp>
        <p:nvSpPr>
          <p:cNvPr id="360" name="Google Shape;360;g36140567cb9_0_116"/>
          <p:cNvSpPr txBox="1"/>
          <p:nvPr/>
        </p:nvSpPr>
        <p:spPr>
          <a:xfrm>
            <a:off x="1949650" y="3706475"/>
            <a:ext cx="47628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lang="en" sz="1600">
                <a:latin typeface="Exo 2"/>
                <a:ea typeface="Exo 2"/>
                <a:cs typeface="Exo 2"/>
                <a:sym typeface="Exo 2"/>
              </a:rPr>
              <a:t>Sử dụng </a:t>
            </a:r>
            <a:r>
              <a:rPr lang="en" sz="1600">
                <a:latin typeface="Exo 2"/>
                <a:ea typeface="Exo 2"/>
                <a:cs typeface="Exo 2"/>
                <a:sym typeface="Exo 2"/>
              </a:rPr>
              <a:t>Cross Entropy Loss</a:t>
            </a:r>
            <a:r>
              <a:rPr lang="en" sz="1600">
                <a:latin typeface="Exo 2"/>
                <a:ea typeface="Exo 2"/>
                <a:cs typeface="Exo 2"/>
                <a:sym typeface="Exo 2"/>
              </a:rPr>
              <a:t>, Adam Optimizer và Learning Rate 0.001</a:t>
            </a:r>
            <a:endParaRPr sz="1600">
              <a:latin typeface="Exo 2"/>
              <a:ea typeface="Exo 2"/>
              <a:cs typeface="Exo 2"/>
              <a:sym typeface="Exo 2"/>
            </a:endParaRPr>
          </a:p>
        </p:txBody>
      </p:sp>
      <p:sp>
        <p:nvSpPr>
          <p:cNvPr id="361" name="Google Shape;361;g36140567cb9_0_116"/>
          <p:cNvSpPr/>
          <p:nvPr/>
        </p:nvSpPr>
        <p:spPr>
          <a:xfrm>
            <a:off x="1437900" y="2771050"/>
            <a:ext cx="3940500" cy="431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g36140567cb9_0_52"/>
          <p:cNvSpPr txBox="1"/>
          <p:nvPr>
            <p:ph idx="12" type="sldNum"/>
          </p:nvPr>
        </p:nvSpPr>
        <p:spPr>
          <a:xfrm>
            <a:off x="8244309" y="22267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367" name="Google Shape;367;g36140567cb9_0_52"/>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368" name="Google Shape;368;g36140567cb9_0_52"/>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lang="en" sz="2100">
                <a:solidFill>
                  <a:srgbClr val="0E78C0"/>
                </a:solidFill>
                <a:latin typeface="Exo 2"/>
                <a:ea typeface="Exo 2"/>
                <a:cs typeface="Exo 2"/>
                <a:sym typeface="Exo 2"/>
              </a:rPr>
              <a:t>Huấn luyện ResNet50 / Kết quả huấn luyện</a:t>
            </a:r>
            <a:endParaRPr b="1" i="0" sz="2100" u="none" cap="none" strike="noStrike">
              <a:solidFill>
                <a:srgbClr val="0E78C0"/>
              </a:solidFill>
              <a:latin typeface="Exo 2"/>
              <a:ea typeface="Exo 2"/>
              <a:cs typeface="Exo 2"/>
              <a:sym typeface="Exo 2"/>
            </a:endParaRPr>
          </a:p>
        </p:txBody>
      </p:sp>
      <p:pic>
        <p:nvPicPr>
          <p:cNvPr id="369" name="Google Shape;369;g36140567cb9_0_52"/>
          <p:cNvPicPr preferRelativeResize="0"/>
          <p:nvPr/>
        </p:nvPicPr>
        <p:blipFill>
          <a:blip r:embed="rId4">
            <a:alphaModFix/>
          </a:blip>
          <a:stretch>
            <a:fillRect/>
          </a:stretch>
        </p:blipFill>
        <p:spPr>
          <a:xfrm>
            <a:off x="1471063" y="822392"/>
            <a:ext cx="6201874" cy="410470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g36140567cb9_0_0"/>
          <p:cNvSpPr txBox="1"/>
          <p:nvPr>
            <p:ph idx="12" type="sldNum"/>
          </p:nvPr>
        </p:nvSpPr>
        <p:spPr>
          <a:xfrm>
            <a:off x="8244309" y="22267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375" name="Google Shape;375;g36140567cb9_0_0"/>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376" name="Google Shape;376;g36140567cb9_0_0"/>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lang="en" sz="2100">
                <a:solidFill>
                  <a:srgbClr val="0E78C0"/>
                </a:solidFill>
                <a:latin typeface="Exo 2"/>
                <a:ea typeface="Exo 2"/>
                <a:cs typeface="Exo 2"/>
                <a:sym typeface="Exo 2"/>
              </a:rPr>
              <a:t>Giới thiệu YOLO</a:t>
            </a:r>
            <a:endParaRPr b="1" i="0" sz="2100" u="none" cap="none" strike="noStrike">
              <a:solidFill>
                <a:srgbClr val="0E78C0"/>
              </a:solidFill>
              <a:latin typeface="Exo 2"/>
              <a:ea typeface="Exo 2"/>
              <a:cs typeface="Exo 2"/>
              <a:sym typeface="Exo 2"/>
            </a:endParaRPr>
          </a:p>
        </p:txBody>
      </p:sp>
      <p:pic>
        <p:nvPicPr>
          <p:cNvPr id="377" name="Google Shape;377;g36140567cb9_0_0"/>
          <p:cNvPicPr preferRelativeResize="0"/>
          <p:nvPr/>
        </p:nvPicPr>
        <p:blipFill>
          <a:blip r:embed="rId4">
            <a:alphaModFix/>
          </a:blip>
          <a:stretch>
            <a:fillRect/>
          </a:stretch>
        </p:blipFill>
        <p:spPr>
          <a:xfrm>
            <a:off x="1609725" y="1272875"/>
            <a:ext cx="5924550" cy="1752600"/>
          </a:xfrm>
          <a:prstGeom prst="rect">
            <a:avLst/>
          </a:prstGeom>
          <a:noFill/>
          <a:ln>
            <a:noFill/>
          </a:ln>
        </p:spPr>
      </p:pic>
      <p:sp>
        <p:nvSpPr>
          <p:cNvPr id="378" name="Google Shape;378;g36140567cb9_0_0"/>
          <p:cNvSpPr txBox="1"/>
          <p:nvPr/>
        </p:nvSpPr>
        <p:spPr>
          <a:xfrm>
            <a:off x="796800" y="3226300"/>
            <a:ext cx="7281900" cy="13545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400"/>
              <a:buFont typeface="Arial"/>
              <a:buNone/>
            </a:pPr>
            <a:r>
              <a:rPr lang="en" sz="1900">
                <a:latin typeface="Exo 2"/>
                <a:ea typeface="Exo 2"/>
                <a:cs typeface="Exo 2"/>
                <a:sym typeface="Exo 2"/>
              </a:rPr>
              <a:t>YOLO (You Only Look Once) là một thuật toán phát hiện đối tượng (object detection) tiên tiến, được giới thiệu lần đầu tiên vào năm 2015 bởi Joseph Redmon và các cộng sự</a:t>
            </a:r>
            <a:endParaRPr b="0" i="0" sz="1900" u="none" cap="none" strike="noStrike">
              <a:solidFill>
                <a:srgbClr val="000000"/>
              </a:solidFill>
              <a:latin typeface="Exo 2"/>
              <a:ea typeface="Exo 2"/>
              <a:cs typeface="Exo 2"/>
              <a:sym typeface="Exo 2"/>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g35f7929ea6a_0_265"/>
          <p:cNvSpPr txBox="1"/>
          <p:nvPr>
            <p:ph idx="12" type="sldNum"/>
          </p:nvPr>
        </p:nvSpPr>
        <p:spPr>
          <a:xfrm>
            <a:off x="8244309" y="22267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384" name="Google Shape;384;g35f7929ea6a_0_265"/>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385" name="Google Shape;385;g35f7929ea6a_0_265"/>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lang="en" sz="2100">
                <a:solidFill>
                  <a:srgbClr val="0E78C0"/>
                </a:solidFill>
                <a:latin typeface="Exo 2"/>
                <a:ea typeface="Exo 2"/>
                <a:cs typeface="Exo 2"/>
                <a:sym typeface="Exo 2"/>
              </a:rPr>
              <a:t>Tham số huấn luyện YOLO</a:t>
            </a:r>
            <a:endParaRPr b="1" i="0" sz="2100" u="none" cap="none" strike="noStrike">
              <a:solidFill>
                <a:srgbClr val="0E78C0"/>
              </a:solidFill>
              <a:latin typeface="Exo 2"/>
              <a:ea typeface="Exo 2"/>
              <a:cs typeface="Exo 2"/>
              <a:sym typeface="Exo 2"/>
            </a:endParaRPr>
          </a:p>
        </p:txBody>
      </p:sp>
      <p:graphicFrame>
        <p:nvGraphicFramePr>
          <p:cNvPr id="386" name="Google Shape;386;g35f7929ea6a_0_265"/>
          <p:cNvGraphicFramePr/>
          <p:nvPr/>
        </p:nvGraphicFramePr>
        <p:xfrm>
          <a:off x="2024750" y="865950"/>
          <a:ext cx="3000000" cy="3000000"/>
        </p:xfrm>
        <a:graphic>
          <a:graphicData uri="http://schemas.openxmlformats.org/drawingml/2006/table">
            <a:tbl>
              <a:tblPr>
                <a:noFill/>
                <a:tableStyleId>{8A155811-2D15-427F-B416-CFDFEE301C95}</a:tableStyleId>
              </a:tblPr>
              <a:tblGrid>
                <a:gridCol w="2413000"/>
                <a:gridCol w="2413000"/>
              </a:tblGrid>
              <a:tr h="381000">
                <a:tc>
                  <a:txBody>
                    <a:bodyPr/>
                    <a:lstStyle/>
                    <a:p>
                      <a:pPr indent="0" lvl="0" marL="0" rtl="0" algn="l">
                        <a:spcBef>
                          <a:spcPts val="0"/>
                        </a:spcBef>
                        <a:spcAft>
                          <a:spcPts val="0"/>
                        </a:spcAft>
                        <a:buNone/>
                      </a:pPr>
                      <a:r>
                        <a:rPr b="1" lang="en"/>
                        <a:t>Tên</a:t>
                      </a:r>
                      <a:endParaRPr b="1"/>
                    </a:p>
                  </a:txBody>
                  <a:tcPr marT="91425" marB="91425" marR="91425" marL="91425"/>
                </a:tc>
                <a:tc>
                  <a:txBody>
                    <a:bodyPr/>
                    <a:lstStyle/>
                    <a:p>
                      <a:pPr indent="0" lvl="0" marL="0" rtl="0" algn="l">
                        <a:spcBef>
                          <a:spcPts val="0"/>
                        </a:spcBef>
                        <a:spcAft>
                          <a:spcPts val="0"/>
                        </a:spcAft>
                        <a:buNone/>
                      </a:pPr>
                      <a:r>
                        <a:rPr b="1" lang="en"/>
                        <a:t>Giá trị</a:t>
                      </a:r>
                      <a:endParaRPr b="1"/>
                    </a:p>
                  </a:txBody>
                  <a:tcPr marT="91425" marB="91425" marR="91425" marL="91425"/>
                </a:tc>
              </a:tr>
              <a:tr h="381000">
                <a:tc>
                  <a:txBody>
                    <a:bodyPr/>
                    <a:lstStyle/>
                    <a:p>
                      <a:pPr indent="0" lvl="0" marL="0" rtl="0" algn="l">
                        <a:spcBef>
                          <a:spcPts val="0"/>
                        </a:spcBef>
                        <a:spcAft>
                          <a:spcPts val="0"/>
                        </a:spcAft>
                        <a:buNone/>
                      </a:pPr>
                      <a:r>
                        <a:rPr lang="en"/>
                        <a:t>Mô hình</a:t>
                      </a:r>
                      <a:endParaRPr/>
                    </a:p>
                  </a:txBody>
                  <a:tcPr marT="91425" marB="91425" marR="91425" marL="91425"/>
                </a:tc>
                <a:tc>
                  <a:txBody>
                    <a:bodyPr/>
                    <a:lstStyle/>
                    <a:p>
                      <a:pPr indent="0" lvl="0" marL="0" rtl="0" algn="l">
                        <a:spcBef>
                          <a:spcPts val="0"/>
                        </a:spcBef>
                        <a:spcAft>
                          <a:spcPts val="0"/>
                        </a:spcAft>
                        <a:buNone/>
                      </a:pPr>
                      <a:r>
                        <a:rPr lang="en"/>
                        <a:t>Yolov8m, Yolov8l, Yolov5m</a:t>
                      </a:r>
                      <a:endParaRPr/>
                    </a:p>
                  </a:txBody>
                  <a:tcPr marT="91425" marB="91425" marR="91425" marL="91425"/>
                </a:tc>
              </a:tr>
              <a:tr h="381000">
                <a:tc>
                  <a:txBody>
                    <a:bodyPr/>
                    <a:lstStyle/>
                    <a:p>
                      <a:pPr indent="0" lvl="0" marL="0" rtl="0" algn="l">
                        <a:spcBef>
                          <a:spcPts val="0"/>
                        </a:spcBef>
                        <a:spcAft>
                          <a:spcPts val="0"/>
                        </a:spcAft>
                        <a:buNone/>
                      </a:pPr>
                      <a:r>
                        <a:rPr lang="en"/>
                        <a:t>Epoch</a:t>
                      </a:r>
                      <a:endParaRPr/>
                    </a:p>
                  </a:txBody>
                  <a:tcPr marT="91425" marB="91425" marR="91425" marL="91425"/>
                </a:tc>
                <a:tc>
                  <a:txBody>
                    <a:bodyPr/>
                    <a:lstStyle/>
                    <a:p>
                      <a:pPr indent="0" lvl="0" marL="0" rtl="0" algn="l">
                        <a:spcBef>
                          <a:spcPts val="0"/>
                        </a:spcBef>
                        <a:spcAft>
                          <a:spcPts val="0"/>
                        </a:spcAft>
                        <a:buNone/>
                      </a:pPr>
                      <a:r>
                        <a:rPr lang="en"/>
                        <a:t>30</a:t>
                      </a:r>
                      <a:endParaRPr/>
                    </a:p>
                  </a:txBody>
                  <a:tcPr marT="91425" marB="91425" marR="91425" marL="91425"/>
                </a:tc>
              </a:tr>
              <a:tr h="381000">
                <a:tc>
                  <a:txBody>
                    <a:bodyPr/>
                    <a:lstStyle/>
                    <a:p>
                      <a:pPr indent="0" lvl="0" marL="0" rtl="0" algn="l">
                        <a:spcBef>
                          <a:spcPts val="0"/>
                        </a:spcBef>
                        <a:spcAft>
                          <a:spcPts val="0"/>
                        </a:spcAft>
                        <a:buNone/>
                      </a:pPr>
                      <a:r>
                        <a:rPr lang="en"/>
                        <a:t>Batch Size</a:t>
                      </a:r>
                      <a:endParaRPr/>
                    </a:p>
                  </a:txBody>
                  <a:tcPr marT="91425" marB="91425" marR="91425" marL="91425"/>
                </a:tc>
                <a:tc>
                  <a:txBody>
                    <a:bodyPr/>
                    <a:lstStyle/>
                    <a:p>
                      <a:pPr indent="0" lvl="0" marL="0" rtl="0" algn="l">
                        <a:spcBef>
                          <a:spcPts val="0"/>
                        </a:spcBef>
                        <a:spcAft>
                          <a:spcPts val="0"/>
                        </a:spcAft>
                        <a:buNone/>
                      </a:pPr>
                      <a:r>
                        <a:rPr lang="en"/>
                        <a:t>64</a:t>
                      </a:r>
                      <a:endParaRPr/>
                    </a:p>
                  </a:txBody>
                  <a:tcPr marT="91425" marB="91425" marR="91425" marL="91425"/>
                </a:tc>
              </a:tr>
              <a:tr h="381000">
                <a:tc>
                  <a:txBody>
                    <a:bodyPr/>
                    <a:lstStyle/>
                    <a:p>
                      <a:pPr indent="0" lvl="0" marL="0" rtl="0" algn="l">
                        <a:spcBef>
                          <a:spcPts val="0"/>
                        </a:spcBef>
                        <a:spcAft>
                          <a:spcPts val="0"/>
                        </a:spcAft>
                        <a:buNone/>
                      </a:pPr>
                      <a:r>
                        <a:rPr lang="en"/>
                        <a:t>Optimizer</a:t>
                      </a:r>
                      <a:endParaRPr/>
                    </a:p>
                  </a:txBody>
                  <a:tcPr marT="91425" marB="91425" marR="91425" marL="91425"/>
                </a:tc>
                <a:tc>
                  <a:txBody>
                    <a:bodyPr/>
                    <a:lstStyle/>
                    <a:p>
                      <a:pPr indent="0" lvl="0" marL="0" rtl="0" algn="l">
                        <a:spcBef>
                          <a:spcPts val="0"/>
                        </a:spcBef>
                        <a:spcAft>
                          <a:spcPts val="0"/>
                        </a:spcAft>
                        <a:buNone/>
                      </a:pPr>
                      <a:r>
                        <a:rPr lang="en"/>
                        <a:t>AdamW</a:t>
                      </a:r>
                      <a:endParaRPr/>
                    </a:p>
                  </a:txBody>
                  <a:tcPr marT="91425" marB="91425" marR="91425" marL="91425"/>
                </a:tc>
              </a:tr>
              <a:tr h="381000">
                <a:tc>
                  <a:txBody>
                    <a:bodyPr/>
                    <a:lstStyle/>
                    <a:p>
                      <a:pPr indent="0" lvl="0" marL="0" rtl="0" algn="l">
                        <a:spcBef>
                          <a:spcPts val="0"/>
                        </a:spcBef>
                        <a:spcAft>
                          <a:spcPts val="0"/>
                        </a:spcAft>
                        <a:buNone/>
                      </a:pPr>
                      <a:r>
                        <a:rPr lang="en"/>
                        <a:t>Learning Rate</a:t>
                      </a:r>
                      <a:endParaRPr/>
                    </a:p>
                  </a:txBody>
                  <a:tcPr marT="91425" marB="91425" marR="91425" marL="91425"/>
                </a:tc>
                <a:tc>
                  <a:txBody>
                    <a:bodyPr/>
                    <a:lstStyle/>
                    <a:p>
                      <a:pPr indent="0" lvl="0" marL="0" rtl="0" algn="l">
                        <a:spcBef>
                          <a:spcPts val="0"/>
                        </a:spcBef>
                        <a:spcAft>
                          <a:spcPts val="0"/>
                        </a:spcAft>
                        <a:buNone/>
                      </a:pPr>
                      <a:r>
                        <a:rPr lang="en"/>
                        <a:t>0.000588</a:t>
                      </a:r>
                      <a:endParaRPr/>
                    </a:p>
                  </a:txBody>
                  <a:tcPr marT="91425" marB="91425" marR="91425" marL="91425"/>
                </a:tc>
              </a:tr>
              <a:tr h="381000">
                <a:tc>
                  <a:txBody>
                    <a:bodyPr/>
                    <a:lstStyle/>
                    <a:p>
                      <a:pPr indent="0" lvl="0" marL="0" rtl="0" algn="l">
                        <a:spcBef>
                          <a:spcPts val="0"/>
                        </a:spcBef>
                        <a:spcAft>
                          <a:spcPts val="0"/>
                        </a:spcAft>
                        <a:buNone/>
                      </a:pPr>
                      <a:r>
                        <a:rPr lang="en"/>
                        <a:t>M</a:t>
                      </a:r>
                      <a:r>
                        <a:rPr lang="en"/>
                        <a:t>omentum</a:t>
                      </a:r>
                      <a:endParaRPr/>
                    </a:p>
                  </a:txBody>
                  <a:tcPr marT="91425" marB="91425" marR="91425" marL="91425"/>
                </a:tc>
                <a:tc>
                  <a:txBody>
                    <a:bodyPr/>
                    <a:lstStyle/>
                    <a:p>
                      <a:pPr indent="0" lvl="0" marL="0" rtl="0" algn="l">
                        <a:spcBef>
                          <a:spcPts val="0"/>
                        </a:spcBef>
                        <a:spcAft>
                          <a:spcPts val="0"/>
                        </a:spcAft>
                        <a:buNone/>
                      </a:pPr>
                      <a:r>
                        <a:rPr lang="en"/>
                        <a:t>0.9</a:t>
                      </a:r>
                      <a:endParaRPr/>
                    </a:p>
                  </a:txBody>
                  <a:tcPr marT="91425" marB="91425" marR="91425" marL="91425"/>
                </a:tc>
              </a:tr>
              <a:tr h="381000">
                <a:tc>
                  <a:txBody>
                    <a:bodyPr/>
                    <a:lstStyle/>
                    <a:p>
                      <a:pPr indent="0" lvl="0" marL="0" rtl="0" algn="l">
                        <a:spcBef>
                          <a:spcPts val="0"/>
                        </a:spcBef>
                        <a:spcAft>
                          <a:spcPts val="0"/>
                        </a:spcAft>
                        <a:buNone/>
                      </a:pPr>
                      <a:r>
                        <a:rPr lang="en"/>
                        <a:t>Weight decay</a:t>
                      </a:r>
                      <a:endParaRPr/>
                    </a:p>
                  </a:txBody>
                  <a:tcPr marT="91425" marB="91425" marR="91425" marL="91425"/>
                </a:tc>
                <a:tc>
                  <a:txBody>
                    <a:bodyPr/>
                    <a:lstStyle/>
                    <a:p>
                      <a:pPr indent="0" lvl="0" marL="0" rtl="0" algn="l">
                        <a:spcBef>
                          <a:spcPts val="0"/>
                        </a:spcBef>
                        <a:spcAft>
                          <a:spcPts val="0"/>
                        </a:spcAft>
                        <a:buNone/>
                      </a:pPr>
                      <a:r>
                        <a:rPr lang="en"/>
                        <a:t>0.0005</a:t>
                      </a:r>
                      <a:endParaRPr/>
                    </a:p>
                  </a:txBody>
                  <a:tcPr marT="91425" marB="91425" marR="91425" marL="91425"/>
                </a:tc>
              </a:tr>
              <a:tr h="381000">
                <a:tc>
                  <a:txBody>
                    <a:bodyPr/>
                    <a:lstStyle/>
                    <a:p>
                      <a:pPr indent="0" lvl="0" marL="0" rtl="0" algn="l">
                        <a:spcBef>
                          <a:spcPts val="0"/>
                        </a:spcBef>
                        <a:spcAft>
                          <a:spcPts val="0"/>
                        </a:spcAft>
                        <a:buNone/>
                      </a:pPr>
                      <a:r>
                        <a:rPr lang="en"/>
                        <a:t>Augmentation</a:t>
                      </a:r>
                      <a:endParaRPr/>
                    </a:p>
                  </a:txBody>
                  <a:tcPr marT="91425" marB="91425" marR="91425" marL="91425"/>
                </a:tc>
                <a:tc>
                  <a:txBody>
                    <a:bodyPr/>
                    <a:lstStyle/>
                    <a:p>
                      <a:pPr indent="0" lvl="0" marL="0" rtl="0" algn="l">
                        <a:spcBef>
                          <a:spcPts val="0"/>
                        </a:spcBef>
                        <a:spcAft>
                          <a:spcPts val="0"/>
                        </a:spcAft>
                        <a:buNone/>
                      </a:pPr>
                      <a:r>
                        <a:rPr lang="en"/>
                        <a:t>Blur, MedianBlur ToGray, CLAHE</a:t>
                      </a:r>
                      <a:endParaRPr/>
                    </a:p>
                  </a:txBody>
                  <a:tcPr marT="91425" marB="91425" marR="91425" marL="91425"/>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g35f7929ea6a_0_258"/>
          <p:cNvSpPr txBox="1"/>
          <p:nvPr>
            <p:ph idx="12" type="sldNum"/>
          </p:nvPr>
        </p:nvSpPr>
        <p:spPr>
          <a:xfrm>
            <a:off x="8570359" y="4212151"/>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392" name="Google Shape;392;g35f7929ea6a_0_258"/>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pic>
        <p:nvPicPr>
          <p:cNvPr id="393" name="Google Shape;393;g35f7929ea6a_0_258"/>
          <p:cNvPicPr preferRelativeResize="0"/>
          <p:nvPr/>
        </p:nvPicPr>
        <p:blipFill>
          <a:blip r:embed="rId4">
            <a:alphaModFix/>
          </a:blip>
          <a:stretch>
            <a:fillRect/>
          </a:stretch>
        </p:blipFill>
        <p:spPr>
          <a:xfrm>
            <a:off x="1485900" y="2090900"/>
            <a:ext cx="6172200" cy="1552575"/>
          </a:xfrm>
          <a:prstGeom prst="rect">
            <a:avLst/>
          </a:prstGeom>
          <a:noFill/>
          <a:ln>
            <a:noFill/>
          </a:ln>
        </p:spPr>
      </p:pic>
      <p:sp>
        <p:nvSpPr>
          <p:cNvPr id="394" name="Google Shape;394;g35f7929ea6a_0_258"/>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lang="en" sz="2100">
                <a:solidFill>
                  <a:srgbClr val="0E78C0"/>
                </a:solidFill>
                <a:latin typeface="Exo 2"/>
                <a:ea typeface="Exo 2"/>
                <a:cs typeface="Exo 2"/>
                <a:sym typeface="Exo 2"/>
              </a:rPr>
              <a:t>Kết quả huấn luyện YOLO</a:t>
            </a:r>
            <a:endParaRPr b="1" i="0" sz="2100" u="none" cap="none" strike="noStrike">
              <a:solidFill>
                <a:srgbClr val="0E78C0"/>
              </a:solidFill>
              <a:latin typeface="Exo 2"/>
              <a:ea typeface="Exo 2"/>
              <a:cs typeface="Exo 2"/>
              <a:sym typeface="Exo 2"/>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g35f7929ea6a_0_276"/>
          <p:cNvSpPr txBox="1"/>
          <p:nvPr>
            <p:ph idx="12" type="sldNum"/>
          </p:nvPr>
        </p:nvSpPr>
        <p:spPr>
          <a:xfrm>
            <a:off x="8570359" y="4212151"/>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400" name="Google Shape;400;g35f7929ea6a_0_276"/>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pic>
        <p:nvPicPr>
          <p:cNvPr id="401" name="Google Shape;401;g35f7929ea6a_0_276"/>
          <p:cNvPicPr preferRelativeResize="0"/>
          <p:nvPr/>
        </p:nvPicPr>
        <p:blipFill rotWithShape="1">
          <a:blip r:embed="rId4">
            <a:alphaModFix/>
          </a:blip>
          <a:srcRect b="4076" l="0" r="0" t="0"/>
          <a:stretch/>
        </p:blipFill>
        <p:spPr>
          <a:xfrm>
            <a:off x="1233475" y="1668975"/>
            <a:ext cx="6677025" cy="2439425"/>
          </a:xfrm>
          <a:prstGeom prst="rect">
            <a:avLst/>
          </a:prstGeom>
          <a:noFill/>
          <a:ln>
            <a:noFill/>
          </a:ln>
        </p:spPr>
      </p:pic>
      <p:sp>
        <p:nvSpPr>
          <p:cNvPr id="402" name="Google Shape;402;g35f7929ea6a_0_276"/>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lang="en" sz="2100">
                <a:solidFill>
                  <a:srgbClr val="0E78C0"/>
                </a:solidFill>
                <a:latin typeface="Exo 2"/>
                <a:ea typeface="Exo 2"/>
                <a:cs typeface="Exo 2"/>
                <a:sym typeface="Exo 2"/>
              </a:rPr>
              <a:t>Kết quả huấn luyện YOLO</a:t>
            </a:r>
            <a:endParaRPr b="1" i="0" sz="2100" u="none" cap="none" strike="noStrike">
              <a:solidFill>
                <a:srgbClr val="0E78C0"/>
              </a:solidFill>
              <a:latin typeface="Exo 2"/>
              <a:ea typeface="Exo 2"/>
              <a:cs typeface="Exo 2"/>
              <a:sym typeface="Exo 2"/>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g35f7929ea6a_0_284"/>
          <p:cNvSpPr txBox="1"/>
          <p:nvPr>
            <p:ph idx="12" type="sldNum"/>
          </p:nvPr>
        </p:nvSpPr>
        <p:spPr>
          <a:xfrm>
            <a:off x="8570359" y="4212151"/>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408" name="Google Shape;408;g35f7929ea6a_0_284"/>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pic>
        <p:nvPicPr>
          <p:cNvPr id="409" name="Google Shape;409;g35f7929ea6a_0_284" title="val_batch0_pred.jpg"/>
          <p:cNvPicPr preferRelativeResize="0"/>
          <p:nvPr/>
        </p:nvPicPr>
        <p:blipFill>
          <a:blip r:embed="rId4">
            <a:alphaModFix/>
          </a:blip>
          <a:stretch>
            <a:fillRect/>
          </a:stretch>
        </p:blipFill>
        <p:spPr>
          <a:xfrm>
            <a:off x="1753100" y="1287550"/>
            <a:ext cx="5326728" cy="3551152"/>
          </a:xfrm>
          <a:prstGeom prst="rect">
            <a:avLst/>
          </a:prstGeom>
          <a:noFill/>
          <a:ln>
            <a:noFill/>
          </a:ln>
        </p:spPr>
      </p:pic>
      <p:sp>
        <p:nvSpPr>
          <p:cNvPr id="410" name="Google Shape;410;g35f7929ea6a_0_284"/>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lang="en" sz="2100">
                <a:solidFill>
                  <a:srgbClr val="0E78C0"/>
                </a:solidFill>
                <a:latin typeface="Exo 2"/>
                <a:ea typeface="Exo 2"/>
                <a:cs typeface="Exo 2"/>
                <a:sym typeface="Exo 2"/>
              </a:rPr>
              <a:t>Một số hình ảnh dự đoán của YOLO</a:t>
            </a:r>
            <a:endParaRPr b="1" i="0" sz="2100" u="none" cap="none" strike="noStrike">
              <a:solidFill>
                <a:srgbClr val="0E78C0"/>
              </a:solidFill>
              <a:latin typeface="Exo 2"/>
              <a:ea typeface="Exo 2"/>
              <a:cs typeface="Exo 2"/>
              <a:sym typeface="Exo 2"/>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g35f7929ea6a_0_299"/>
          <p:cNvSpPr txBox="1"/>
          <p:nvPr>
            <p:ph idx="12" type="sldNum"/>
          </p:nvPr>
        </p:nvSpPr>
        <p:spPr>
          <a:xfrm>
            <a:off x="8570359" y="4212151"/>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416" name="Google Shape;416;g35f7929ea6a_0_299"/>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pic>
        <p:nvPicPr>
          <p:cNvPr id="417" name="Google Shape;417;g35f7929ea6a_0_299" title="val_batch1_pred.jpg"/>
          <p:cNvPicPr preferRelativeResize="0"/>
          <p:nvPr/>
        </p:nvPicPr>
        <p:blipFill>
          <a:blip r:embed="rId4">
            <a:alphaModFix/>
          </a:blip>
          <a:stretch>
            <a:fillRect/>
          </a:stretch>
        </p:blipFill>
        <p:spPr>
          <a:xfrm>
            <a:off x="1849738" y="1343900"/>
            <a:ext cx="5326728" cy="3551152"/>
          </a:xfrm>
          <a:prstGeom prst="rect">
            <a:avLst/>
          </a:prstGeom>
          <a:noFill/>
          <a:ln>
            <a:noFill/>
          </a:ln>
        </p:spPr>
      </p:pic>
      <p:sp>
        <p:nvSpPr>
          <p:cNvPr id="418" name="Google Shape;418;g35f7929ea6a_0_299"/>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lang="en" sz="2100">
                <a:solidFill>
                  <a:srgbClr val="0E78C0"/>
                </a:solidFill>
                <a:latin typeface="Exo 2"/>
                <a:ea typeface="Exo 2"/>
                <a:cs typeface="Exo 2"/>
                <a:sym typeface="Exo 2"/>
              </a:rPr>
              <a:t>Một số hình ảnh dự đoán của YOLO</a:t>
            </a:r>
            <a:endParaRPr b="1" i="0" sz="2100" u="none" cap="none" strike="noStrike">
              <a:solidFill>
                <a:srgbClr val="0E78C0"/>
              </a:solidFill>
              <a:latin typeface="Exo 2"/>
              <a:ea typeface="Exo 2"/>
              <a:cs typeface="Exo 2"/>
              <a:sym typeface="Exo 2"/>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g35f7929ea6a_0_307"/>
          <p:cNvSpPr txBox="1"/>
          <p:nvPr>
            <p:ph idx="12" type="sldNum"/>
          </p:nvPr>
        </p:nvSpPr>
        <p:spPr>
          <a:xfrm>
            <a:off x="8570359" y="4212151"/>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424" name="Google Shape;424;g35f7929ea6a_0_307"/>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pic>
        <p:nvPicPr>
          <p:cNvPr id="425" name="Google Shape;425;g35f7929ea6a_0_307" title="val_batch2_pred.jpg"/>
          <p:cNvPicPr preferRelativeResize="0"/>
          <p:nvPr/>
        </p:nvPicPr>
        <p:blipFill>
          <a:blip r:embed="rId4">
            <a:alphaModFix/>
          </a:blip>
          <a:stretch>
            <a:fillRect/>
          </a:stretch>
        </p:blipFill>
        <p:spPr>
          <a:xfrm>
            <a:off x="1908638" y="1287550"/>
            <a:ext cx="5326728" cy="3551152"/>
          </a:xfrm>
          <a:prstGeom prst="rect">
            <a:avLst/>
          </a:prstGeom>
          <a:noFill/>
          <a:ln>
            <a:noFill/>
          </a:ln>
        </p:spPr>
      </p:pic>
      <p:sp>
        <p:nvSpPr>
          <p:cNvPr id="426" name="Google Shape;426;g35f7929ea6a_0_307"/>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lang="en" sz="2100">
                <a:solidFill>
                  <a:srgbClr val="0E78C0"/>
                </a:solidFill>
                <a:latin typeface="Exo 2"/>
                <a:ea typeface="Exo 2"/>
                <a:cs typeface="Exo 2"/>
                <a:sym typeface="Exo 2"/>
              </a:rPr>
              <a:t>Một số hình ảnh dự đoán của YOLO</a:t>
            </a:r>
            <a:endParaRPr b="1" i="0" sz="2100" u="none" cap="none" strike="noStrike">
              <a:solidFill>
                <a:srgbClr val="0E78C0"/>
              </a:solidFill>
              <a:latin typeface="Exo 2"/>
              <a:ea typeface="Exo 2"/>
              <a:cs typeface="Exo 2"/>
              <a:sym typeface="Exo 2"/>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g26de50d0ced_0_2"/>
          <p:cNvSpPr txBox="1"/>
          <p:nvPr>
            <p:ph type="ctrTitle"/>
          </p:nvPr>
        </p:nvSpPr>
        <p:spPr>
          <a:xfrm flipH="1">
            <a:off x="2306174" y="1060200"/>
            <a:ext cx="6288900" cy="1440900"/>
          </a:xfrm>
          <a:prstGeom prst="rect">
            <a:avLst/>
          </a:prstGeom>
          <a:noFill/>
          <a:ln>
            <a:noFill/>
          </a:ln>
        </p:spPr>
        <p:txBody>
          <a:bodyPr anchorCtr="0" anchor="ctr" bIns="68550" lIns="68550" spcFirstLastPara="1" rIns="68550" wrap="square" tIns="68550">
            <a:noAutofit/>
          </a:bodyPr>
          <a:lstStyle/>
          <a:p>
            <a:pPr indent="0" lvl="0" marL="0" rtl="0" algn="l">
              <a:lnSpc>
                <a:spcPct val="100000"/>
              </a:lnSpc>
              <a:spcBef>
                <a:spcPts val="0"/>
              </a:spcBef>
              <a:spcAft>
                <a:spcPts val="0"/>
              </a:spcAft>
              <a:buSzPts val="4400"/>
              <a:buNone/>
            </a:pPr>
            <a:r>
              <a:rPr lang="en" sz="2700">
                <a:solidFill>
                  <a:srgbClr val="0E78C0"/>
                </a:solidFill>
                <a:latin typeface="Exo 2"/>
                <a:ea typeface="Exo 2"/>
                <a:cs typeface="Exo 2"/>
                <a:sym typeface="Exo 2"/>
              </a:rPr>
              <a:t>Kết Luận</a:t>
            </a:r>
            <a:endParaRPr sz="2700">
              <a:solidFill>
                <a:srgbClr val="0E78C0"/>
              </a:solidFill>
              <a:latin typeface="Exo 2"/>
              <a:ea typeface="Exo 2"/>
              <a:cs typeface="Exo 2"/>
              <a:sym typeface="Exo 2"/>
            </a:endParaRPr>
          </a:p>
        </p:txBody>
      </p:sp>
      <p:sp>
        <p:nvSpPr>
          <p:cNvPr id="432" name="Google Shape;432;g26de50d0ced_0_2"/>
          <p:cNvSpPr txBox="1"/>
          <p:nvPr/>
        </p:nvSpPr>
        <p:spPr>
          <a:xfrm flipH="1">
            <a:off x="2260254" y="733998"/>
            <a:ext cx="2979300" cy="565800"/>
          </a:xfrm>
          <a:prstGeom prst="rect">
            <a:avLst/>
          </a:prstGeom>
          <a:no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7200"/>
              <a:buFont typeface="Arial"/>
              <a:buNone/>
            </a:pPr>
            <a:r>
              <a:rPr b="1" i="0" lang="en" sz="7200" u="none" cap="none" strike="noStrike">
                <a:solidFill>
                  <a:srgbClr val="0E78C0"/>
                </a:solidFill>
                <a:latin typeface="Exo 2"/>
                <a:ea typeface="Exo 2"/>
                <a:cs typeface="Exo 2"/>
                <a:sym typeface="Exo 2"/>
              </a:rPr>
              <a:t>04</a:t>
            </a:r>
            <a:endParaRPr b="0" i="0" sz="1400" u="none" cap="none" strike="noStrike">
              <a:solidFill>
                <a:srgbClr val="000000"/>
              </a:solidFill>
              <a:latin typeface="Arial"/>
              <a:ea typeface="Arial"/>
              <a:cs typeface="Arial"/>
              <a:sym typeface="Arial"/>
            </a:endParaRPr>
          </a:p>
        </p:txBody>
      </p:sp>
      <p:cxnSp>
        <p:nvCxnSpPr>
          <p:cNvPr id="433" name="Google Shape;433;g26de50d0ced_0_2"/>
          <p:cNvCxnSpPr/>
          <p:nvPr/>
        </p:nvCxnSpPr>
        <p:spPr>
          <a:xfrm>
            <a:off x="2162075" y="-18837"/>
            <a:ext cx="0" cy="2376300"/>
          </a:xfrm>
          <a:prstGeom prst="straightConnector1">
            <a:avLst/>
          </a:prstGeom>
          <a:noFill/>
          <a:ln cap="flat" cmpd="sng" w="28575">
            <a:solidFill>
              <a:srgbClr val="0E78C0"/>
            </a:solidFill>
            <a:prstDash val="solid"/>
            <a:round/>
            <a:headEnd len="sm" w="sm" type="none"/>
            <a:tailEnd len="sm" w="sm" type="none"/>
          </a:ln>
        </p:spPr>
      </p:cxnSp>
      <p:pic>
        <p:nvPicPr>
          <p:cNvPr descr="Icon&#10;&#10;Description automatically generated" id="434" name="Google Shape;434;g26de50d0ced_0_2"/>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435" name="Google Shape;435;g26de50d0ced_0_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975"/>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g273022be4d6_2_5"/>
          <p:cNvSpPr txBox="1"/>
          <p:nvPr>
            <p:ph idx="12" type="sldNum"/>
          </p:nvPr>
        </p:nvSpPr>
        <p:spPr>
          <a:xfrm>
            <a:off x="8404384" y="42053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98" name="Google Shape;98;g273022be4d6_2_5"/>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99" name="Google Shape;99;g273022be4d6_2_5"/>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i="0" lang="en" sz="2100" u="none" cap="none" strike="noStrike">
                <a:solidFill>
                  <a:srgbClr val="0E78C0"/>
                </a:solidFill>
                <a:latin typeface="Exo 2"/>
                <a:ea typeface="Exo 2"/>
                <a:cs typeface="Exo 2"/>
                <a:sym typeface="Exo 2"/>
              </a:rPr>
              <a:t>Giới thiệu bài toán</a:t>
            </a:r>
            <a:endParaRPr b="1" i="0" sz="2100" u="none" cap="none" strike="noStrike">
              <a:solidFill>
                <a:srgbClr val="0E78C0"/>
              </a:solidFill>
              <a:latin typeface="Exo 2"/>
              <a:ea typeface="Exo 2"/>
              <a:cs typeface="Exo 2"/>
              <a:sym typeface="Exo 2"/>
            </a:endParaRPr>
          </a:p>
        </p:txBody>
      </p:sp>
      <p:sp>
        <p:nvSpPr>
          <p:cNvPr id="100" name="Google Shape;100;g273022be4d6_2_5"/>
          <p:cNvSpPr txBox="1"/>
          <p:nvPr/>
        </p:nvSpPr>
        <p:spPr>
          <a:xfrm>
            <a:off x="579150" y="3935750"/>
            <a:ext cx="7985700" cy="1154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lang="en" sz="2100">
                <a:latin typeface="Exo 2"/>
                <a:ea typeface="Exo 2"/>
                <a:cs typeface="Exo 2"/>
                <a:sym typeface="Exo 2"/>
              </a:rPr>
              <a:t>Các nền tảng mua sắm trực tuyến như Shopee, Tiki, Lazada, hay các website thương hiệu thời trang lớn liên tục cập nhật hàng ngàn sản phẩm mỗi ngày.</a:t>
            </a:r>
            <a:endParaRPr b="0" i="0" sz="2100" u="none" cap="none" strike="noStrike">
              <a:solidFill>
                <a:srgbClr val="000000"/>
              </a:solidFill>
              <a:latin typeface="Exo 2"/>
              <a:ea typeface="Exo 2"/>
              <a:cs typeface="Exo 2"/>
              <a:sym typeface="Exo 2"/>
            </a:endParaRPr>
          </a:p>
        </p:txBody>
      </p:sp>
      <p:pic>
        <p:nvPicPr>
          <p:cNvPr id="101" name="Google Shape;101;g273022be4d6_2_5"/>
          <p:cNvPicPr preferRelativeResize="0"/>
          <p:nvPr/>
        </p:nvPicPr>
        <p:blipFill>
          <a:blip r:embed="rId4">
            <a:alphaModFix/>
          </a:blip>
          <a:stretch>
            <a:fillRect/>
          </a:stretch>
        </p:blipFill>
        <p:spPr>
          <a:xfrm>
            <a:off x="2016000" y="1122938"/>
            <a:ext cx="4843475" cy="25774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g2df728543e3_0_0"/>
          <p:cNvSpPr txBox="1"/>
          <p:nvPr>
            <p:ph idx="12" type="sldNum"/>
          </p:nvPr>
        </p:nvSpPr>
        <p:spPr>
          <a:xfrm>
            <a:off x="8570359" y="4212151"/>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441" name="Google Shape;441;g2df728543e3_0_0"/>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442" name="Google Shape;442;g2df728543e3_0_0"/>
          <p:cNvSpPr txBox="1"/>
          <p:nvPr/>
        </p:nvSpPr>
        <p:spPr>
          <a:xfrm>
            <a:off x="215300" y="610450"/>
            <a:ext cx="8595600" cy="67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3200" u="none" cap="none" strike="noStrike">
                <a:solidFill>
                  <a:schemeClr val="dk1"/>
                </a:solidFill>
                <a:latin typeface="Exo 2"/>
                <a:ea typeface="Exo 2"/>
                <a:cs typeface="Exo 2"/>
                <a:sym typeface="Exo 2"/>
              </a:rPr>
              <a:t>Kết luận</a:t>
            </a:r>
            <a:endParaRPr b="1" i="0" sz="3200" u="none" cap="none" strike="noStrike">
              <a:solidFill>
                <a:schemeClr val="dk1"/>
              </a:solidFill>
              <a:latin typeface="Exo 2"/>
              <a:ea typeface="Exo 2"/>
              <a:cs typeface="Exo 2"/>
              <a:sym typeface="Exo 2"/>
            </a:endParaRPr>
          </a:p>
        </p:txBody>
      </p:sp>
      <p:sp>
        <p:nvSpPr>
          <p:cNvPr id="443" name="Google Shape;443;g2df728543e3_0_0"/>
          <p:cNvSpPr txBox="1"/>
          <p:nvPr/>
        </p:nvSpPr>
        <p:spPr>
          <a:xfrm>
            <a:off x="405500" y="1205275"/>
            <a:ext cx="8536800" cy="37248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en" sz="2000">
                <a:latin typeface="Exo 2"/>
                <a:ea typeface="Exo 2"/>
                <a:cs typeface="Exo 2"/>
                <a:sym typeface="Exo 2"/>
              </a:rPr>
              <a:t>ResNet50 (CNN):</a:t>
            </a:r>
            <a:endParaRPr b="1" sz="2000">
              <a:latin typeface="Exo 2"/>
              <a:ea typeface="Exo 2"/>
              <a:cs typeface="Exo 2"/>
              <a:sym typeface="Exo 2"/>
            </a:endParaRPr>
          </a:p>
          <a:p>
            <a:pPr indent="-355600" lvl="0" marL="457200" marR="0" rtl="0" algn="l">
              <a:lnSpc>
                <a:spcPct val="150000"/>
              </a:lnSpc>
              <a:spcBef>
                <a:spcPts val="0"/>
              </a:spcBef>
              <a:spcAft>
                <a:spcPts val="0"/>
              </a:spcAft>
              <a:buSzPts val="2000"/>
              <a:buFont typeface="Exo 2"/>
              <a:buChar char="●"/>
            </a:pPr>
            <a:r>
              <a:rPr lang="en" sz="2000">
                <a:latin typeface="Exo 2"/>
                <a:ea typeface="Exo 2"/>
                <a:cs typeface="Exo 2"/>
                <a:sym typeface="Exo 2"/>
              </a:rPr>
              <a:t>Accuracy: 77.29% trên dữ liệu phân loại cắt sẵn.</a:t>
            </a:r>
            <a:endParaRPr sz="2000">
              <a:latin typeface="Exo 2"/>
              <a:ea typeface="Exo 2"/>
              <a:cs typeface="Exo 2"/>
              <a:sym typeface="Exo 2"/>
            </a:endParaRPr>
          </a:p>
          <a:p>
            <a:pPr indent="-355600" lvl="0" marL="457200" marR="0" rtl="0" algn="l">
              <a:lnSpc>
                <a:spcPct val="150000"/>
              </a:lnSpc>
              <a:spcBef>
                <a:spcPts val="0"/>
              </a:spcBef>
              <a:spcAft>
                <a:spcPts val="0"/>
              </a:spcAft>
              <a:buSzPts val="2000"/>
              <a:buFont typeface="Exo 2"/>
              <a:buChar char="●"/>
            </a:pPr>
            <a:r>
              <a:rPr lang="en" sz="2000">
                <a:latin typeface="Exo 2"/>
                <a:ea typeface="Exo 2"/>
                <a:cs typeface="Exo 2"/>
                <a:sym typeface="Exo 2"/>
              </a:rPr>
              <a:t>Tốt cho bài toán classification đơn lẻ.</a:t>
            </a:r>
            <a:endParaRPr sz="2000">
              <a:latin typeface="Exo 2"/>
              <a:ea typeface="Exo 2"/>
              <a:cs typeface="Exo 2"/>
              <a:sym typeface="Exo 2"/>
            </a:endParaRPr>
          </a:p>
          <a:p>
            <a:pPr indent="0" lvl="0" marL="0" marR="0" rtl="0" algn="l">
              <a:lnSpc>
                <a:spcPct val="150000"/>
              </a:lnSpc>
              <a:spcBef>
                <a:spcPts val="0"/>
              </a:spcBef>
              <a:spcAft>
                <a:spcPts val="0"/>
              </a:spcAft>
              <a:buNone/>
            </a:pPr>
            <a:r>
              <a:rPr b="1" lang="en" sz="2000">
                <a:latin typeface="Exo 2"/>
                <a:ea typeface="Exo 2"/>
                <a:cs typeface="Exo 2"/>
                <a:sym typeface="Exo 2"/>
              </a:rPr>
              <a:t>YOLOv8:</a:t>
            </a:r>
            <a:endParaRPr b="1" sz="2000">
              <a:latin typeface="Exo 2"/>
              <a:ea typeface="Exo 2"/>
              <a:cs typeface="Exo 2"/>
              <a:sym typeface="Exo 2"/>
            </a:endParaRPr>
          </a:p>
          <a:p>
            <a:pPr indent="-355600" lvl="0" marL="457200" marR="0" rtl="0" algn="l">
              <a:lnSpc>
                <a:spcPct val="150000"/>
              </a:lnSpc>
              <a:spcBef>
                <a:spcPts val="0"/>
              </a:spcBef>
              <a:spcAft>
                <a:spcPts val="0"/>
              </a:spcAft>
              <a:buSzPts val="2000"/>
              <a:buFont typeface="Exo 2"/>
              <a:buChar char="●"/>
            </a:pPr>
            <a:r>
              <a:rPr lang="en" sz="2000">
                <a:latin typeface="Exo 2"/>
                <a:ea typeface="Exo 2"/>
                <a:cs typeface="Exo 2"/>
                <a:sym typeface="Exo 2"/>
              </a:rPr>
              <a:t>Kết hợp phát hiện + phân loại trong một mô hình.</a:t>
            </a:r>
            <a:endParaRPr sz="2000">
              <a:latin typeface="Exo 2"/>
              <a:ea typeface="Exo 2"/>
              <a:cs typeface="Exo 2"/>
              <a:sym typeface="Exo 2"/>
            </a:endParaRPr>
          </a:p>
          <a:p>
            <a:pPr indent="-355600" lvl="0" marL="457200" marR="0" rtl="0" algn="l">
              <a:lnSpc>
                <a:spcPct val="150000"/>
              </a:lnSpc>
              <a:spcBef>
                <a:spcPts val="0"/>
              </a:spcBef>
              <a:spcAft>
                <a:spcPts val="0"/>
              </a:spcAft>
              <a:buSzPts val="2000"/>
              <a:buFont typeface="Exo 2"/>
              <a:buChar char="●"/>
            </a:pPr>
            <a:r>
              <a:rPr lang="en" sz="2000">
                <a:latin typeface="Exo 2"/>
                <a:ea typeface="Exo 2"/>
                <a:cs typeface="Exo 2"/>
                <a:sym typeface="Exo 2"/>
              </a:rPr>
              <a:t>Tốc độ nhanh, hiệu quả cao khi áp dụng vào ứng dụng thực tế.</a:t>
            </a:r>
            <a:endParaRPr sz="2000">
              <a:latin typeface="Exo 2"/>
              <a:ea typeface="Exo 2"/>
              <a:cs typeface="Exo 2"/>
              <a:sym typeface="Exo 2"/>
            </a:endParaRPr>
          </a:p>
          <a:p>
            <a:pPr indent="-355600" lvl="0" marL="457200" marR="0" rtl="0" algn="l">
              <a:lnSpc>
                <a:spcPct val="150000"/>
              </a:lnSpc>
              <a:spcBef>
                <a:spcPts val="0"/>
              </a:spcBef>
              <a:spcAft>
                <a:spcPts val="0"/>
              </a:spcAft>
              <a:buSzPts val="2000"/>
              <a:buFont typeface="Exo 2"/>
              <a:buChar char="●"/>
            </a:pPr>
            <a:r>
              <a:rPr lang="en" sz="2000">
                <a:latin typeface="Exo 2"/>
                <a:ea typeface="Exo 2"/>
                <a:cs typeface="Exo 2"/>
                <a:sym typeface="Exo 2"/>
              </a:rPr>
              <a:t>Nhận diện tốt sản phẩm ngay cả khi ảnh có nhiều vật thể hoặc không cắt sẵn.</a:t>
            </a:r>
            <a:endParaRPr sz="2000">
              <a:latin typeface="Exo 2"/>
              <a:ea typeface="Exo 2"/>
              <a:cs typeface="Exo 2"/>
              <a:sym typeface="Exo 2"/>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g36140567cb9_0_137"/>
          <p:cNvSpPr txBox="1"/>
          <p:nvPr>
            <p:ph idx="12" type="sldNum"/>
          </p:nvPr>
        </p:nvSpPr>
        <p:spPr>
          <a:xfrm>
            <a:off x="8570359" y="4212151"/>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449" name="Google Shape;449;g36140567cb9_0_137"/>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450" name="Google Shape;450;g36140567cb9_0_137"/>
          <p:cNvSpPr txBox="1"/>
          <p:nvPr/>
        </p:nvSpPr>
        <p:spPr>
          <a:xfrm>
            <a:off x="215300" y="610450"/>
            <a:ext cx="8595600" cy="67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lang="en" sz="3200">
                <a:solidFill>
                  <a:schemeClr val="dk1"/>
                </a:solidFill>
                <a:latin typeface="Exo 2"/>
                <a:ea typeface="Exo 2"/>
                <a:cs typeface="Exo 2"/>
                <a:sym typeface="Exo 2"/>
              </a:rPr>
              <a:t>Hướng phát triển</a:t>
            </a:r>
            <a:endParaRPr b="1" i="0" sz="3200" u="none" cap="none" strike="noStrike">
              <a:solidFill>
                <a:schemeClr val="dk1"/>
              </a:solidFill>
              <a:latin typeface="Exo 2"/>
              <a:ea typeface="Exo 2"/>
              <a:cs typeface="Exo 2"/>
              <a:sym typeface="Exo 2"/>
            </a:endParaRPr>
          </a:p>
        </p:txBody>
      </p:sp>
      <p:sp>
        <p:nvSpPr>
          <p:cNvPr id="451" name="Google Shape;451;g36140567cb9_0_137"/>
          <p:cNvSpPr txBox="1"/>
          <p:nvPr/>
        </p:nvSpPr>
        <p:spPr>
          <a:xfrm>
            <a:off x="405500" y="1401900"/>
            <a:ext cx="8536800" cy="23397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50000"/>
              </a:lnSpc>
              <a:spcBef>
                <a:spcPts val="0"/>
              </a:spcBef>
              <a:spcAft>
                <a:spcPts val="0"/>
              </a:spcAft>
              <a:buSzPts val="2000"/>
              <a:buFont typeface="Exo 2"/>
              <a:buChar char="●"/>
            </a:pPr>
            <a:r>
              <a:rPr lang="en" sz="2000">
                <a:latin typeface="Exo 2"/>
                <a:ea typeface="Exo 2"/>
                <a:cs typeface="Exo 2"/>
                <a:sym typeface="Exo 2"/>
              </a:rPr>
              <a:t>Fine-tuning sâu hơn, tăng số epoch.</a:t>
            </a:r>
            <a:endParaRPr sz="2000">
              <a:latin typeface="Exo 2"/>
              <a:ea typeface="Exo 2"/>
              <a:cs typeface="Exo 2"/>
              <a:sym typeface="Exo 2"/>
            </a:endParaRPr>
          </a:p>
          <a:p>
            <a:pPr indent="-355600" lvl="0" marL="457200" marR="0" rtl="0" algn="l">
              <a:lnSpc>
                <a:spcPct val="150000"/>
              </a:lnSpc>
              <a:spcBef>
                <a:spcPts val="0"/>
              </a:spcBef>
              <a:spcAft>
                <a:spcPts val="0"/>
              </a:spcAft>
              <a:buSzPts val="2000"/>
              <a:buFont typeface="Exo 2"/>
              <a:buChar char="●"/>
            </a:pPr>
            <a:r>
              <a:rPr lang="en" sz="2000">
                <a:latin typeface="Exo 2"/>
                <a:ea typeface="Exo 2"/>
                <a:cs typeface="Exo 2"/>
                <a:sym typeface="Exo 2"/>
              </a:rPr>
              <a:t>Kết hợp metadata hoặc mô tả sản phẩm.</a:t>
            </a:r>
            <a:endParaRPr sz="2000">
              <a:latin typeface="Exo 2"/>
              <a:ea typeface="Exo 2"/>
              <a:cs typeface="Exo 2"/>
              <a:sym typeface="Exo 2"/>
            </a:endParaRPr>
          </a:p>
          <a:p>
            <a:pPr indent="-355600" lvl="0" marL="457200" marR="0" rtl="0" algn="l">
              <a:lnSpc>
                <a:spcPct val="150000"/>
              </a:lnSpc>
              <a:spcBef>
                <a:spcPts val="0"/>
              </a:spcBef>
              <a:spcAft>
                <a:spcPts val="0"/>
              </a:spcAft>
              <a:buSzPts val="2000"/>
              <a:buFont typeface="Exo 2"/>
              <a:buChar char="●"/>
            </a:pPr>
            <a:r>
              <a:rPr lang="en" sz="2000">
                <a:latin typeface="Exo 2"/>
                <a:ea typeface="Exo 2"/>
                <a:cs typeface="Exo 2"/>
                <a:sym typeface="Exo 2"/>
              </a:rPr>
              <a:t>Triển khai thành ứng dụng thực tế (gợi ý thời trang, phân loại ảnh sản phẩm).</a:t>
            </a:r>
            <a:endParaRPr sz="2000">
              <a:latin typeface="Exo 2"/>
              <a:ea typeface="Exo 2"/>
              <a:cs typeface="Exo 2"/>
              <a:sym typeface="Exo 2"/>
            </a:endParaRPr>
          </a:p>
          <a:p>
            <a:pPr indent="-355600" lvl="0" marL="457200" marR="0" rtl="0" algn="l">
              <a:lnSpc>
                <a:spcPct val="150000"/>
              </a:lnSpc>
              <a:spcBef>
                <a:spcPts val="0"/>
              </a:spcBef>
              <a:spcAft>
                <a:spcPts val="0"/>
              </a:spcAft>
              <a:buSzPts val="2000"/>
              <a:buFont typeface="Exo 2"/>
              <a:buChar char="●"/>
            </a:pPr>
            <a:r>
              <a:rPr lang="en" sz="2000">
                <a:latin typeface="Exo 2"/>
                <a:ea typeface="Exo 2"/>
                <a:cs typeface="Exo 2"/>
                <a:sym typeface="Exo 2"/>
              </a:rPr>
              <a:t>Sử dụng toàn bộ tập dữ liệu DeepFashion2 khi có đủ tài nguyên.</a:t>
            </a:r>
            <a:endParaRPr sz="2000">
              <a:latin typeface="Exo 2"/>
              <a:ea typeface="Exo 2"/>
              <a:cs typeface="Exo 2"/>
              <a:sym typeface="Exo 2"/>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g271d9788520_0_58"/>
          <p:cNvSpPr txBox="1"/>
          <p:nvPr>
            <p:ph type="ctrTitle"/>
          </p:nvPr>
        </p:nvSpPr>
        <p:spPr>
          <a:xfrm flipH="1">
            <a:off x="1147651" y="2956800"/>
            <a:ext cx="5005500" cy="766500"/>
          </a:xfrm>
          <a:prstGeom prst="rect">
            <a:avLst/>
          </a:prstGeom>
          <a:noFill/>
          <a:ln>
            <a:noFill/>
          </a:ln>
        </p:spPr>
        <p:txBody>
          <a:bodyPr anchorCtr="0" anchor="ctr" bIns="68550" lIns="68550" spcFirstLastPara="1" rIns="68550" wrap="square" tIns="68550">
            <a:noAutofit/>
          </a:bodyPr>
          <a:lstStyle/>
          <a:p>
            <a:pPr indent="0" lvl="0" marL="0" rtl="0" algn="l">
              <a:lnSpc>
                <a:spcPct val="100000"/>
              </a:lnSpc>
              <a:spcBef>
                <a:spcPts val="0"/>
              </a:spcBef>
              <a:spcAft>
                <a:spcPts val="0"/>
              </a:spcAft>
              <a:buSzPts val="4400"/>
              <a:buNone/>
            </a:pPr>
            <a:r>
              <a:rPr lang="en" sz="2700">
                <a:solidFill>
                  <a:srgbClr val="0E78C0"/>
                </a:solidFill>
                <a:latin typeface="Exo 2"/>
                <a:ea typeface="Exo 2"/>
                <a:cs typeface="Exo 2"/>
                <a:sym typeface="Exo 2"/>
              </a:rPr>
              <a:t>Q&amp;A và Demo</a:t>
            </a:r>
            <a:endParaRPr sz="2700">
              <a:solidFill>
                <a:srgbClr val="0E78C0"/>
              </a:solidFill>
              <a:latin typeface="Exo 2"/>
              <a:ea typeface="Exo 2"/>
              <a:cs typeface="Exo 2"/>
              <a:sym typeface="Exo 2"/>
            </a:endParaRPr>
          </a:p>
        </p:txBody>
      </p:sp>
      <p:sp>
        <p:nvSpPr>
          <p:cNvPr id="457" name="Google Shape;457;g271d9788520_0_58"/>
          <p:cNvSpPr txBox="1"/>
          <p:nvPr/>
        </p:nvSpPr>
        <p:spPr>
          <a:xfrm flipH="1">
            <a:off x="1147654" y="2391000"/>
            <a:ext cx="2979300" cy="565800"/>
          </a:xfrm>
          <a:prstGeom prst="rect">
            <a:avLst/>
          </a:prstGeom>
          <a:no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7200"/>
              <a:buFont typeface="Arial"/>
              <a:buNone/>
            </a:pPr>
            <a:r>
              <a:rPr b="1" i="0" lang="en" sz="7200" u="none" cap="none" strike="noStrike">
                <a:solidFill>
                  <a:srgbClr val="0E78C0"/>
                </a:solidFill>
                <a:latin typeface="Exo 2"/>
                <a:ea typeface="Exo 2"/>
                <a:cs typeface="Exo 2"/>
                <a:sym typeface="Exo 2"/>
              </a:rPr>
              <a:t>05</a:t>
            </a:r>
            <a:endParaRPr b="0" i="0" sz="1400" u="none" cap="none" strike="noStrike">
              <a:solidFill>
                <a:srgbClr val="000000"/>
              </a:solidFill>
              <a:latin typeface="Arial"/>
              <a:ea typeface="Arial"/>
              <a:cs typeface="Arial"/>
              <a:sym typeface="Arial"/>
            </a:endParaRPr>
          </a:p>
        </p:txBody>
      </p:sp>
      <p:cxnSp>
        <p:nvCxnSpPr>
          <p:cNvPr id="458" name="Google Shape;458;g271d9788520_0_58"/>
          <p:cNvCxnSpPr/>
          <p:nvPr/>
        </p:nvCxnSpPr>
        <p:spPr>
          <a:xfrm>
            <a:off x="0" y="3664144"/>
            <a:ext cx="1561500" cy="0"/>
          </a:xfrm>
          <a:prstGeom prst="straightConnector1">
            <a:avLst/>
          </a:prstGeom>
          <a:noFill/>
          <a:ln cap="flat" cmpd="sng" w="28575">
            <a:solidFill>
              <a:srgbClr val="0091EA"/>
            </a:solidFill>
            <a:prstDash val="solid"/>
            <a:round/>
            <a:headEnd len="sm" w="sm" type="none"/>
            <a:tailEnd len="sm" w="sm" type="none"/>
          </a:ln>
        </p:spPr>
      </p:cxnSp>
      <p:pic>
        <p:nvPicPr>
          <p:cNvPr descr="Icon&#10;&#10;Description automatically generated" id="459" name="Google Shape;459;g271d9788520_0_58"/>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pic>
        <p:nvPicPr>
          <p:cNvPr id="460" name="Google Shape;460;g271d9788520_0_58"/>
          <p:cNvPicPr preferRelativeResize="0"/>
          <p:nvPr/>
        </p:nvPicPr>
        <p:blipFill rotWithShape="1">
          <a:blip r:embed="rId4">
            <a:alphaModFix/>
          </a:blip>
          <a:srcRect b="0" l="0" r="0" t="0"/>
          <a:stretch/>
        </p:blipFill>
        <p:spPr>
          <a:xfrm>
            <a:off x="3480400" y="1339327"/>
            <a:ext cx="4281648" cy="2892725"/>
          </a:xfrm>
          <a:prstGeom prst="rect">
            <a:avLst/>
          </a:prstGeom>
          <a:noFill/>
          <a:ln>
            <a:noFill/>
          </a:ln>
        </p:spPr>
      </p:pic>
      <p:sp>
        <p:nvSpPr>
          <p:cNvPr id="461" name="Google Shape;461;g271d9788520_0_5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975"/>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16"/>
          <p:cNvSpPr txBox="1"/>
          <p:nvPr>
            <p:ph idx="12" type="sldNum"/>
          </p:nvPr>
        </p:nvSpPr>
        <p:spPr>
          <a:xfrm>
            <a:off x="8404384" y="42053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467" name="Google Shape;467;p16"/>
          <p:cNvSpPr txBox="1"/>
          <p:nvPr/>
        </p:nvSpPr>
        <p:spPr>
          <a:xfrm>
            <a:off x="2152500" y="2228325"/>
            <a:ext cx="4839000" cy="752400"/>
          </a:xfrm>
          <a:prstGeom prst="rect">
            <a:avLst/>
          </a:prstGeom>
          <a:noFill/>
          <a:ln>
            <a:noFill/>
          </a:ln>
        </p:spPr>
        <p:txBody>
          <a:bodyPr anchorCtr="0" anchor="t" bIns="68550" lIns="68550" spcFirstLastPara="1" rIns="68550" wrap="square" tIns="6855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rgbClr val="000000"/>
                </a:solidFill>
                <a:latin typeface="Exo 2"/>
                <a:ea typeface="Exo 2"/>
                <a:cs typeface="Exo 2"/>
                <a:sym typeface="Exo 2"/>
              </a:rPr>
              <a:t>Does </a:t>
            </a:r>
            <a:r>
              <a:rPr b="1" i="0" lang="en" sz="1200" u="none" cap="none" strike="noStrike">
                <a:solidFill>
                  <a:srgbClr val="000000"/>
                </a:solidFill>
                <a:latin typeface="Exo 2"/>
                <a:ea typeface="Exo 2"/>
                <a:cs typeface="Exo 2"/>
                <a:sym typeface="Exo 2"/>
              </a:rPr>
              <a:t>anyone</a:t>
            </a:r>
            <a:r>
              <a:rPr b="1" i="0" lang="en" sz="1050" u="none" cap="none" strike="noStrike">
                <a:solidFill>
                  <a:srgbClr val="000000"/>
                </a:solidFill>
                <a:latin typeface="Exo 2"/>
                <a:ea typeface="Exo 2"/>
                <a:cs typeface="Exo 2"/>
                <a:sym typeface="Exo 2"/>
              </a:rPr>
              <a:t> have any questions?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050"/>
              <a:buFont typeface="Arial"/>
              <a:buNone/>
            </a:pPr>
            <a:r>
              <a:rPr b="1" i="0" lang="en" sz="1050" u="sng" cap="none" strike="noStrike">
                <a:solidFill>
                  <a:srgbClr val="0E78C0"/>
                </a:solidFill>
                <a:latin typeface="Exo 2"/>
                <a:ea typeface="Exo 2"/>
                <a:cs typeface="Exo 2"/>
                <a:sym typeface="Exo 2"/>
                <a:hlinkClick r:id="rId3">
                  <a:extLst>
                    <a:ext uri="{A12FA001-AC4F-418D-AE19-62706E023703}">
                      <ahyp:hlinkClr val="tx"/>
                    </a:ext>
                  </a:extLst>
                </a:hlinkClick>
              </a:rPr>
              <a:t>2252</a:t>
            </a:r>
            <a:r>
              <a:rPr b="1" lang="en" sz="1050" u="sng">
                <a:solidFill>
                  <a:srgbClr val="0E78C0"/>
                </a:solidFill>
                <a:latin typeface="Exo 2"/>
                <a:ea typeface="Exo 2"/>
                <a:cs typeface="Exo 2"/>
                <a:sym typeface="Exo 2"/>
                <a:hlinkClick r:id="rId4">
                  <a:extLst>
                    <a:ext uri="{A12FA001-AC4F-418D-AE19-62706E023703}">
                      <ahyp:hlinkClr val="tx"/>
                    </a:ext>
                  </a:extLst>
                </a:hlinkClick>
              </a:rPr>
              <a:t>0006</a:t>
            </a:r>
            <a:r>
              <a:rPr b="1" i="0" lang="en" sz="1050" u="sng" cap="none" strike="noStrike">
                <a:solidFill>
                  <a:srgbClr val="0E78C0"/>
                </a:solidFill>
                <a:latin typeface="Exo 2"/>
                <a:ea typeface="Exo 2"/>
                <a:cs typeface="Exo 2"/>
                <a:sym typeface="Exo 2"/>
                <a:hlinkClick r:id="rId5">
                  <a:extLst>
                    <a:ext uri="{A12FA001-AC4F-418D-AE19-62706E023703}">
                      <ahyp:hlinkClr val="tx"/>
                    </a:ext>
                  </a:extLst>
                </a:hlinkClick>
              </a:rPr>
              <a:t>@gm.uit.edu.</a:t>
            </a:r>
            <a:r>
              <a:rPr b="1" i="0" lang="en" sz="1050" u="none" cap="none" strike="noStrike">
                <a:solidFill>
                  <a:srgbClr val="0E78C0"/>
                </a:solidFill>
                <a:latin typeface="Exo 2"/>
                <a:ea typeface="Exo 2"/>
                <a:cs typeface="Exo 2"/>
                <a:sym typeface="Exo 2"/>
              </a:rPr>
              <a:t>vn</a:t>
            </a:r>
            <a:endParaRPr b="1" i="0" sz="1050" u="none" cap="none" strike="noStrike">
              <a:solidFill>
                <a:srgbClr val="0E78C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rgbClr val="0E78C0"/>
              </a:solidFill>
              <a:latin typeface="Exo 2"/>
              <a:ea typeface="Exo 2"/>
              <a:cs typeface="Exo 2"/>
              <a:sym typeface="Exo 2"/>
            </a:endParaRPr>
          </a:p>
        </p:txBody>
      </p:sp>
      <p:sp>
        <p:nvSpPr>
          <p:cNvPr id="468" name="Google Shape;468;p16"/>
          <p:cNvSpPr txBox="1"/>
          <p:nvPr/>
        </p:nvSpPr>
        <p:spPr>
          <a:xfrm flipH="1">
            <a:off x="818103" y="1204413"/>
            <a:ext cx="7507800" cy="1023900"/>
          </a:xfrm>
          <a:prstGeom prst="rect">
            <a:avLst/>
          </a:prstGeom>
          <a:noFill/>
          <a:ln>
            <a:noFill/>
          </a:ln>
        </p:spPr>
        <p:txBody>
          <a:bodyPr anchorCtr="0" anchor="b" bIns="68550" lIns="68550" spcFirstLastPara="1" rIns="68550" wrap="square" tIns="68550">
            <a:noAutofit/>
          </a:bodyPr>
          <a:lstStyle/>
          <a:p>
            <a:pPr indent="0" lvl="0" marL="0" marR="0" rtl="0" algn="ctr">
              <a:lnSpc>
                <a:spcPct val="100000"/>
              </a:lnSpc>
              <a:spcBef>
                <a:spcPts val="0"/>
              </a:spcBef>
              <a:spcAft>
                <a:spcPts val="0"/>
              </a:spcAft>
              <a:buClr>
                <a:srgbClr val="000000"/>
              </a:buClr>
              <a:buSzPts val="3200"/>
              <a:buFont typeface="Arial"/>
              <a:buNone/>
            </a:pPr>
            <a:r>
              <a:rPr b="1" i="0" lang="en" sz="3200" u="none" cap="none" strike="noStrike">
                <a:solidFill>
                  <a:srgbClr val="0E78C0"/>
                </a:solidFill>
                <a:latin typeface="Exo 2"/>
                <a:ea typeface="Exo 2"/>
                <a:cs typeface="Exo 2"/>
                <a:sym typeface="Exo 2"/>
              </a:rPr>
              <a:t>THANKS</a:t>
            </a:r>
            <a:r>
              <a:rPr b="1" i="0" lang="en" sz="3000" u="none" cap="none" strike="noStrike">
                <a:solidFill>
                  <a:srgbClr val="0E78C0"/>
                </a:solidFill>
                <a:latin typeface="Exo 2"/>
                <a:ea typeface="Exo 2"/>
                <a:cs typeface="Exo 2"/>
                <a:sym typeface="Exo 2"/>
              </a:rPr>
              <a:t> FOR LISTENING!</a:t>
            </a:r>
            <a:endParaRPr b="0" i="0" sz="1400" u="none" cap="none" strike="noStrike">
              <a:solidFill>
                <a:srgbClr val="000000"/>
              </a:solidFill>
              <a:latin typeface="Arial"/>
              <a:ea typeface="Arial"/>
              <a:cs typeface="Arial"/>
              <a:sym typeface="Arial"/>
            </a:endParaRPr>
          </a:p>
        </p:txBody>
      </p:sp>
      <p:cxnSp>
        <p:nvCxnSpPr>
          <p:cNvPr id="469" name="Google Shape;469;p16"/>
          <p:cNvCxnSpPr/>
          <p:nvPr/>
        </p:nvCxnSpPr>
        <p:spPr>
          <a:xfrm>
            <a:off x="1" y="3822557"/>
            <a:ext cx="2026200" cy="0"/>
          </a:xfrm>
          <a:prstGeom prst="straightConnector1">
            <a:avLst/>
          </a:prstGeom>
          <a:noFill/>
          <a:ln cap="flat" cmpd="sng" w="28575">
            <a:solidFill>
              <a:srgbClr val="0E78C0"/>
            </a:solidFill>
            <a:prstDash val="solid"/>
            <a:round/>
            <a:headEnd len="sm" w="sm" type="none"/>
            <a:tailEnd len="sm" w="sm" type="none"/>
          </a:ln>
        </p:spPr>
      </p:cxnSp>
      <p:cxnSp>
        <p:nvCxnSpPr>
          <p:cNvPr id="470" name="Google Shape;470;p16"/>
          <p:cNvCxnSpPr/>
          <p:nvPr/>
        </p:nvCxnSpPr>
        <p:spPr>
          <a:xfrm>
            <a:off x="7117776" y="1297564"/>
            <a:ext cx="2026200" cy="0"/>
          </a:xfrm>
          <a:prstGeom prst="straightConnector1">
            <a:avLst/>
          </a:prstGeom>
          <a:noFill/>
          <a:ln cap="flat" cmpd="sng" w="28575">
            <a:solidFill>
              <a:srgbClr val="0E78C0"/>
            </a:solidFill>
            <a:prstDash val="solid"/>
            <a:round/>
            <a:headEnd len="sm" w="sm" type="none"/>
            <a:tailEnd len="sm" w="sm" type="none"/>
          </a:ln>
        </p:spPr>
      </p:cxnSp>
      <p:pic>
        <p:nvPicPr>
          <p:cNvPr descr="Icon&#10;&#10;Description automatically generated" id="471" name="Google Shape;471;p16"/>
          <p:cNvPicPr preferRelativeResize="0"/>
          <p:nvPr/>
        </p:nvPicPr>
        <p:blipFill rotWithShape="1">
          <a:blip r:embed="rId6">
            <a:alphaModFix/>
          </a:blip>
          <a:srcRect b="0" l="0" r="0" t="0"/>
          <a:stretch/>
        </p:blipFill>
        <p:spPr>
          <a:xfrm>
            <a:off x="56251" y="219256"/>
            <a:ext cx="957010" cy="514736"/>
          </a:xfrm>
          <a:prstGeom prst="rect">
            <a:avLst/>
          </a:prstGeom>
          <a:noFill/>
          <a:ln>
            <a:noFill/>
          </a:ln>
        </p:spPr>
      </p:pic>
      <p:pic>
        <p:nvPicPr>
          <p:cNvPr id="472" name="Google Shape;472;p16"/>
          <p:cNvPicPr preferRelativeResize="0"/>
          <p:nvPr/>
        </p:nvPicPr>
        <p:blipFill>
          <a:blip r:embed="rId7">
            <a:alphaModFix/>
          </a:blip>
          <a:stretch>
            <a:fillRect/>
          </a:stretch>
        </p:blipFill>
        <p:spPr>
          <a:xfrm>
            <a:off x="3630150" y="2893563"/>
            <a:ext cx="1883691" cy="1857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g35f7929ea6a_0_8"/>
          <p:cNvSpPr txBox="1"/>
          <p:nvPr>
            <p:ph idx="12" type="sldNum"/>
          </p:nvPr>
        </p:nvSpPr>
        <p:spPr>
          <a:xfrm>
            <a:off x="8404384" y="42053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107" name="Google Shape;107;g35f7929ea6a_0_8"/>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108" name="Google Shape;108;g35f7929ea6a_0_8"/>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i="0" lang="en" sz="2100" u="none" cap="none" strike="noStrike">
                <a:solidFill>
                  <a:srgbClr val="0E78C0"/>
                </a:solidFill>
                <a:latin typeface="Exo 2"/>
                <a:ea typeface="Exo 2"/>
                <a:cs typeface="Exo 2"/>
                <a:sym typeface="Exo 2"/>
              </a:rPr>
              <a:t>Thực trạng</a:t>
            </a:r>
            <a:endParaRPr b="1" i="0" sz="2100" u="none" cap="none" strike="noStrike">
              <a:solidFill>
                <a:srgbClr val="0E78C0"/>
              </a:solidFill>
              <a:latin typeface="Exo 2"/>
              <a:ea typeface="Exo 2"/>
              <a:cs typeface="Exo 2"/>
              <a:sym typeface="Exo 2"/>
            </a:endParaRPr>
          </a:p>
        </p:txBody>
      </p:sp>
      <p:sp>
        <p:nvSpPr>
          <p:cNvPr id="109" name="Google Shape;109;g35f7929ea6a_0_8"/>
          <p:cNvSpPr txBox="1"/>
          <p:nvPr/>
        </p:nvSpPr>
        <p:spPr>
          <a:xfrm>
            <a:off x="355725" y="4257800"/>
            <a:ext cx="86970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100"/>
              <a:buFont typeface="Arial"/>
              <a:buNone/>
            </a:pPr>
            <a:r>
              <a:rPr b="1" lang="en" sz="2100">
                <a:latin typeface="Exo 2"/>
                <a:ea typeface="Exo 2"/>
                <a:cs typeface="Exo 2"/>
                <a:sym typeface="Exo 2"/>
              </a:rPr>
              <a:t>Ngành hàng thời trang chiếm tỉ trọng cao trên các sàn TMĐT</a:t>
            </a:r>
            <a:endParaRPr b="1" i="0" sz="2100" u="none" cap="none" strike="noStrike">
              <a:solidFill>
                <a:srgbClr val="000000"/>
              </a:solidFill>
              <a:latin typeface="Exo 2"/>
              <a:ea typeface="Exo 2"/>
              <a:cs typeface="Exo 2"/>
              <a:sym typeface="Exo 2"/>
            </a:endParaRPr>
          </a:p>
        </p:txBody>
      </p:sp>
      <p:pic>
        <p:nvPicPr>
          <p:cNvPr id="110" name="Google Shape;110;g35f7929ea6a_0_8"/>
          <p:cNvPicPr preferRelativeResize="0"/>
          <p:nvPr/>
        </p:nvPicPr>
        <p:blipFill>
          <a:blip r:embed="rId4">
            <a:alphaModFix/>
          </a:blip>
          <a:stretch>
            <a:fillRect/>
          </a:stretch>
        </p:blipFill>
        <p:spPr>
          <a:xfrm>
            <a:off x="1758049" y="734001"/>
            <a:ext cx="5627900" cy="3420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g273022be4d6_2_68"/>
          <p:cNvSpPr txBox="1"/>
          <p:nvPr>
            <p:ph idx="12" type="sldNum"/>
          </p:nvPr>
        </p:nvSpPr>
        <p:spPr>
          <a:xfrm>
            <a:off x="8404384" y="42053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116" name="Google Shape;116;g273022be4d6_2_68"/>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117" name="Google Shape;117;g273022be4d6_2_68"/>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i="0" lang="en" sz="2100" u="none" cap="none" strike="noStrike">
                <a:solidFill>
                  <a:srgbClr val="0E78C0"/>
                </a:solidFill>
                <a:latin typeface="Exo 2"/>
                <a:ea typeface="Exo 2"/>
                <a:cs typeface="Exo 2"/>
                <a:sym typeface="Exo 2"/>
              </a:rPr>
              <a:t>Thực trạng</a:t>
            </a:r>
            <a:endParaRPr b="1" i="0" sz="2100" u="none" cap="none" strike="noStrike">
              <a:solidFill>
                <a:srgbClr val="0E78C0"/>
              </a:solidFill>
              <a:latin typeface="Exo 2"/>
              <a:ea typeface="Exo 2"/>
              <a:cs typeface="Exo 2"/>
              <a:sym typeface="Exo 2"/>
            </a:endParaRPr>
          </a:p>
        </p:txBody>
      </p:sp>
      <p:sp>
        <p:nvSpPr>
          <p:cNvPr id="118" name="Google Shape;118;g273022be4d6_2_68"/>
          <p:cNvSpPr txBox="1"/>
          <p:nvPr/>
        </p:nvSpPr>
        <p:spPr>
          <a:xfrm>
            <a:off x="277425" y="4257775"/>
            <a:ext cx="90813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lang="en" sz="2100">
                <a:latin typeface="Exo 2"/>
                <a:ea typeface="Exo 2"/>
                <a:cs typeface="Exo 2"/>
                <a:sym typeface="Exo 2"/>
              </a:rPr>
              <a:t>Người bán phải chọn thủ công danh mục sản phẩm thời trang trên sàn</a:t>
            </a:r>
            <a:endParaRPr b="1" i="0" sz="2100" u="none" cap="none" strike="noStrike">
              <a:solidFill>
                <a:srgbClr val="000000"/>
              </a:solidFill>
              <a:latin typeface="Exo 2"/>
              <a:ea typeface="Exo 2"/>
              <a:cs typeface="Exo 2"/>
              <a:sym typeface="Exo 2"/>
            </a:endParaRPr>
          </a:p>
        </p:txBody>
      </p:sp>
      <p:pic>
        <p:nvPicPr>
          <p:cNvPr id="119" name="Google Shape;119;g273022be4d6_2_68"/>
          <p:cNvPicPr preferRelativeResize="0"/>
          <p:nvPr/>
        </p:nvPicPr>
        <p:blipFill rotWithShape="1">
          <a:blip r:embed="rId4">
            <a:alphaModFix/>
          </a:blip>
          <a:srcRect b="0" l="26713" r="0" t="20197"/>
          <a:stretch/>
        </p:blipFill>
        <p:spPr>
          <a:xfrm>
            <a:off x="1432628" y="962862"/>
            <a:ext cx="6010250" cy="30626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g273022be4d6_2_33"/>
          <p:cNvSpPr txBox="1"/>
          <p:nvPr>
            <p:ph idx="12" type="sldNum"/>
          </p:nvPr>
        </p:nvSpPr>
        <p:spPr>
          <a:xfrm>
            <a:off x="8393709" y="4717551"/>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125" name="Google Shape;125;g273022be4d6_2_33"/>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126" name="Google Shape;126;g273022be4d6_2_33"/>
          <p:cNvSpPr txBox="1"/>
          <p:nvPr/>
        </p:nvSpPr>
        <p:spPr>
          <a:xfrm>
            <a:off x="1199325" y="1505213"/>
            <a:ext cx="66276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100"/>
              <a:buFont typeface="Arial"/>
              <a:buNone/>
            </a:pPr>
            <a:r>
              <a:rPr b="1" lang="en" sz="2100">
                <a:solidFill>
                  <a:srgbClr val="0E78C0"/>
                </a:solidFill>
                <a:latin typeface="Exo 2"/>
                <a:ea typeface="Exo 2"/>
                <a:cs typeface="Exo 2"/>
                <a:sym typeface="Exo 2"/>
              </a:rPr>
              <a:t>Phân loại sản phẩm thời trang</a:t>
            </a:r>
            <a:endParaRPr b="1" i="0" sz="2100" u="none" cap="none" strike="noStrike">
              <a:solidFill>
                <a:srgbClr val="0E78C0"/>
              </a:solidFill>
              <a:latin typeface="Exo 2"/>
              <a:ea typeface="Exo 2"/>
              <a:cs typeface="Exo 2"/>
              <a:sym typeface="Exo 2"/>
            </a:endParaRPr>
          </a:p>
        </p:txBody>
      </p:sp>
      <p:sp>
        <p:nvSpPr>
          <p:cNvPr id="127" name="Google Shape;127;g273022be4d6_2_33"/>
          <p:cNvSpPr txBox="1"/>
          <p:nvPr/>
        </p:nvSpPr>
        <p:spPr>
          <a:xfrm>
            <a:off x="215325" y="2107250"/>
            <a:ext cx="8798100" cy="18009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00000"/>
              </a:lnSpc>
              <a:spcBef>
                <a:spcPts val="0"/>
              </a:spcBef>
              <a:spcAft>
                <a:spcPts val="0"/>
              </a:spcAft>
              <a:buClr>
                <a:srgbClr val="000000"/>
              </a:buClr>
              <a:buSzPts val="2100"/>
              <a:buFont typeface="Exo 2"/>
              <a:buChar char="●"/>
            </a:pPr>
            <a:r>
              <a:rPr lang="en" sz="2100">
                <a:latin typeface="Exo 2"/>
                <a:ea typeface="Exo 2"/>
                <a:cs typeface="Exo 2"/>
                <a:sym typeface="Exo 2"/>
              </a:rPr>
              <a:t>Xây dựng một mô hình phân loại tự động các sản phẩm thời trang dựa trên hình ảnh</a:t>
            </a:r>
            <a:r>
              <a:rPr b="0" i="0" lang="en" sz="2100" u="none" cap="none" strike="noStrike">
                <a:solidFill>
                  <a:srgbClr val="000000"/>
                </a:solidFill>
                <a:latin typeface="Exo 2"/>
                <a:ea typeface="Exo 2"/>
                <a:cs typeface="Exo 2"/>
                <a:sym typeface="Exo 2"/>
              </a:rPr>
              <a:t>.</a:t>
            </a:r>
            <a:endParaRPr b="0" i="0" sz="2100" u="none" cap="none" strike="noStrike">
              <a:solidFill>
                <a:srgbClr val="000000"/>
              </a:solidFill>
              <a:latin typeface="Exo 2"/>
              <a:ea typeface="Exo 2"/>
              <a:cs typeface="Exo 2"/>
              <a:sym typeface="Exo 2"/>
            </a:endParaRPr>
          </a:p>
          <a:p>
            <a:pPr indent="-361950" lvl="0" marL="457200" marR="0" rtl="0" algn="l">
              <a:lnSpc>
                <a:spcPct val="100000"/>
              </a:lnSpc>
              <a:spcBef>
                <a:spcPts val="0"/>
              </a:spcBef>
              <a:spcAft>
                <a:spcPts val="0"/>
              </a:spcAft>
              <a:buClr>
                <a:srgbClr val="000000"/>
              </a:buClr>
              <a:buSzPts val="2100"/>
              <a:buFont typeface="Exo 2"/>
              <a:buChar char="●"/>
            </a:pPr>
            <a:r>
              <a:rPr lang="en" sz="2100">
                <a:latin typeface="Exo 2"/>
                <a:ea typeface="Exo 2"/>
                <a:cs typeface="Exo 2"/>
                <a:sym typeface="Exo 2"/>
              </a:rPr>
              <a:t>Phân tích kết quả và đánh giá khả năng áp dụng mô hình vào thực tế, đặc biệt là trong các hệ thống thương mại điện tử cần phân loại số lượng lớn hình ảnh sản phẩm.</a:t>
            </a:r>
            <a:endParaRPr b="0" i="0" sz="2100" u="none" cap="none" strike="noStrike">
              <a:solidFill>
                <a:srgbClr val="000000"/>
              </a:solidFill>
              <a:latin typeface="Exo 2"/>
              <a:ea typeface="Exo 2"/>
              <a:cs typeface="Exo 2"/>
              <a:sym typeface="Exo 2"/>
            </a:endParaRPr>
          </a:p>
        </p:txBody>
      </p:sp>
      <p:sp>
        <p:nvSpPr>
          <p:cNvPr id="128" name="Google Shape;128;g273022be4d6_2_33"/>
          <p:cNvSpPr txBox="1"/>
          <p:nvPr/>
        </p:nvSpPr>
        <p:spPr>
          <a:xfrm>
            <a:off x="215325" y="734000"/>
            <a:ext cx="8595600" cy="67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3200" u="none" cap="none" strike="noStrike">
                <a:solidFill>
                  <a:schemeClr val="dk1"/>
                </a:solidFill>
                <a:latin typeface="Exo 2"/>
                <a:ea typeface="Exo 2"/>
                <a:cs typeface="Exo 2"/>
                <a:sym typeface="Exo 2"/>
              </a:rPr>
              <a:t>Mục tiêu</a:t>
            </a:r>
            <a:endParaRPr b="1" i="0" sz="3200" u="none" cap="none" strike="noStrike">
              <a:solidFill>
                <a:schemeClr val="dk1"/>
              </a:solidFill>
              <a:latin typeface="Exo 2"/>
              <a:ea typeface="Exo 2"/>
              <a:cs typeface="Exo 2"/>
              <a:sym typeface="Exo 2"/>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35f8a16c324_0_0"/>
          <p:cNvSpPr txBox="1"/>
          <p:nvPr>
            <p:ph idx="12" type="sldNum"/>
          </p:nvPr>
        </p:nvSpPr>
        <p:spPr>
          <a:xfrm>
            <a:off x="8404384" y="42053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134" name="Google Shape;134;g35f8a16c324_0_0"/>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135" name="Google Shape;135;g35f8a16c324_0_0"/>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lang="en" sz="2100">
                <a:solidFill>
                  <a:srgbClr val="0E78C0"/>
                </a:solidFill>
                <a:latin typeface="Exo 2"/>
                <a:ea typeface="Exo 2"/>
                <a:cs typeface="Exo 2"/>
                <a:sym typeface="Exo 2"/>
              </a:rPr>
              <a:t>Ý nghĩa của đề tài</a:t>
            </a:r>
            <a:endParaRPr b="1" i="0" sz="2100" u="none" cap="none" strike="noStrike">
              <a:solidFill>
                <a:srgbClr val="0E78C0"/>
              </a:solidFill>
              <a:latin typeface="Exo 2"/>
              <a:ea typeface="Exo 2"/>
              <a:cs typeface="Exo 2"/>
              <a:sym typeface="Exo 2"/>
            </a:endParaRPr>
          </a:p>
        </p:txBody>
      </p:sp>
      <p:pic>
        <p:nvPicPr>
          <p:cNvPr id="136" name="Google Shape;136;g35f8a16c324_0_0"/>
          <p:cNvPicPr preferRelativeResize="0"/>
          <p:nvPr/>
        </p:nvPicPr>
        <p:blipFill>
          <a:blip r:embed="rId4">
            <a:alphaModFix/>
          </a:blip>
          <a:stretch>
            <a:fillRect/>
          </a:stretch>
        </p:blipFill>
        <p:spPr>
          <a:xfrm>
            <a:off x="5539600" y="3220000"/>
            <a:ext cx="3056850" cy="1792075"/>
          </a:xfrm>
          <a:prstGeom prst="rect">
            <a:avLst/>
          </a:prstGeom>
          <a:noFill/>
          <a:ln>
            <a:noFill/>
          </a:ln>
        </p:spPr>
      </p:pic>
      <p:pic>
        <p:nvPicPr>
          <p:cNvPr id="137" name="Google Shape;137;g35f8a16c324_0_0"/>
          <p:cNvPicPr preferRelativeResize="0"/>
          <p:nvPr/>
        </p:nvPicPr>
        <p:blipFill rotWithShape="1">
          <a:blip r:embed="rId5">
            <a:alphaModFix/>
          </a:blip>
          <a:srcRect b="0" l="17600" r="23119" t="0"/>
          <a:stretch/>
        </p:blipFill>
        <p:spPr>
          <a:xfrm>
            <a:off x="245425" y="897050"/>
            <a:ext cx="2347674" cy="2059351"/>
          </a:xfrm>
          <a:prstGeom prst="rect">
            <a:avLst/>
          </a:prstGeom>
          <a:noFill/>
          <a:ln>
            <a:noFill/>
          </a:ln>
        </p:spPr>
      </p:pic>
      <p:sp>
        <p:nvSpPr>
          <p:cNvPr id="138" name="Google Shape;138;g35f8a16c324_0_0"/>
          <p:cNvSpPr txBox="1"/>
          <p:nvPr/>
        </p:nvSpPr>
        <p:spPr>
          <a:xfrm>
            <a:off x="3053875" y="1456300"/>
            <a:ext cx="51309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2100">
                <a:latin typeface="Exo 2"/>
                <a:ea typeface="Exo 2"/>
                <a:cs typeface="Exo 2"/>
                <a:sym typeface="Exo 2"/>
              </a:rPr>
              <a:t>Cắt giảm chi phí khi phân loại sản phẩm thời trang thủ công.</a:t>
            </a:r>
            <a:endParaRPr b="0" i="0" sz="2100" u="none" cap="none" strike="noStrike">
              <a:solidFill>
                <a:srgbClr val="000000"/>
              </a:solidFill>
              <a:latin typeface="Exo 2"/>
              <a:ea typeface="Exo 2"/>
              <a:cs typeface="Exo 2"/>
              <a:sym typeface="Exo 2"/>
            </a:endParaRPr>
          </a:p>
        </p:txBody>
      </p:sp>
      <p:sp>
        <p:nvSpPr>
          <p:cNvPr id="139" name="Google Shape;139;g35f8a16c324_0_0"/>
          <p:cNvSpPr txBox="1"/>
          <p:nvPr/>
        </p:nvSpPr>
        <p:spPr>
          <a:xfrm>
            <a:off x="1931475" y="3861100"/>
            <a:ext cx="3500100" cy="831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None/>
            </a:pPr>
            <a:r>
              <a:rPr lang="en" sz="2100">
                <a:latin typeface="Exo 2"/>
                <a:ea typeface="Exo 2"/>
                <a:cs typeface="Exo 2"/>
                <a:sym typeface="Exo 2"/>
              </a:rPr>
              <a:t>Tăng trải nghiệm người dùng.</a:t>
            </a:r>
            <a:endParaRPr b="0" i="0" sz="2100" u="none" cap="none" strike="noStrike">
              <a:solidFill>
                <a:srgbClr val="000000"/>
              </a:solidFill>
              <a:latin typeface="Exo 2"/>
              <a:ea typeface="Exo 2"/>
              <a:cs typeface="Exo 2"/>
              <a:sym typeface="Exo 2"/>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35f7929ea6a_0_17"/>
          <p:cNvSpPr txBox="1"/>
          <p:nvPr>
            <p:ph idx="12" type="sldNum"/>
          </p:nvPr>
        </p:nvSpPr>
        <p:spPr>
          <a:xfrm>
            <a:off x="8404384" y="42053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145" name="Google Shape;145;g35f7929ea6a_0_17"/>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146" name="Google Shape;146;g35f7929ea6a_0_17"/>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lang="en" sz="2100">
                <a:solidFill>
                  <a:srgbClr val="0E78C0"/>
                </a:solidFill>
                <a:latin typeface="Exo 2"/>
                <a:ea typeface="Exo 2"/>
                <a:cs typeface="Exo 2"/>
                <a:sym typeface="Exo 2"/>
              </a:rPr>
              <a:t>Phát biểu bài toán</a:t>
            </a:r>
            <a:endParaRPr b="1" i="0" sz="2100" u="none" cap="none" strike="noStrike">
              <a:solidFill>
                <a:srgbClr val="0E78C0"/>
              </a:solidFill>
              <a:latin typeface="Exo 2"/>
              <a:ea typeface="Exo 2"/>
              <a:cs typeface="Exo 2"/>
              <a:sym typeface="Exo 2"/>
            </a:endParaRPr>
          </a:p>
        </p:txBody>
      </p:sp>
      <p:sp>
        <p:nvSpPr>
          <p:cNvPr id="147" name="Google Shape;147;g35f7929ea6a_0_17"/>
          <p:cNvSpPr txBox="1"/>
          <p:nvPr/>
        </p:nvSpPr>
        <p:spPr>
          <a:xfrm>
            <a:off x="539250" y="1192625"/>
            <a:ext cx="7797000" cy="30939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b="1" lang="en" sz="2700">
                <a:latin typeface="Exo 2"/>
                <a:ea typeface="Exo 2"/>
                <a:cs typeface="Exo 2"/>
                <a:sym typeface="Exo 2"/>
              </a:rPr>
              <a:t>Input</a:t>
            </a:r>
            <a:r>
              <a:rPr lang="en" sz="2700">
                <a:latin typeface="Exo 2"/>
                <a:ea typeface="Exo 2"/>
                <a:cs typeface="Exo 2"/>
                <a:sym typeface="Exo 2"/>
              </a:rPr>
              <a:t>: Một ảnh RGB của sản phẩm thời trang (kích thước tùy biến).</a:t>
            </a:r>
            <a:endParaRPr sz="2700">
              <a:latin typeface="Exo 2"/>
              <a:ea typeface="Exo 2"/>
              <a:cs typeface="Exo 2"/>
              <a:sym typeface="Exo 2"/>
            </a:endParaRPr>
          </a:p>
          <a:p>
            <a:pPr indent="0" lvl="0" marL="0" marR="0" rtl="0" algn="just">
              <a:lnSpc>
                <a:spcPct val="100000"/>
              </a:lnSpc>
              <a:spcBef>
                <a:spcPts val="0"/>
              </a:spcBef>
              <a:spcAft>
                <a:spcPts val="0"/>
              </a:spcAft>
              <a:buNone/>
            </a:pPr>
            <a:r>
              <a:t/>
            </a:r>
            <a:endParaRPr sz="2700">
              <a:latin typeface="Exo 2"/>
              <a:ea typeface="Exo 2"/>
              <a:cs typeface="Exo 2"/>
              <a:sym typeface="Exo 2"/>
            </a:endParaRPr>
          </a:p>
          <a:p>
            <a:pPr indent="0" lvl="0" marL="0" marR="0" rtl="0" algn="just">
              <a:lnSpc>
                <a:spcPct val="100000"/>
              </a:lnSpc>
              <a:spcBef>
                <a:spcPts val="0"/>
              </a:spcBef>
              <a:spcAft>
                <a:spcPts val="0"/>
              </a:spcAft>
              <a:buNone/>
            </a:pPr>
            <a:r>
              <a:rPr b="1" lang="en" sz="2700">
                <a:latin typeface="Exo 2"/>
                <a:ea typeface="Exo 2"/>
                <a:cs typeface="Exo 2"/>
                <a:sym typeface="Exo 2"/>
              </a:rPr>
              <a:t>Output:</a:t>
            </a:r>
            <a:endParaRPr b="1" sz="2700">
              <a:latin typeface="Exo 2"/>
              <a:ea typeface="Exo 2"/>
              <a:cs typeface="Exo 2"/>
              <a:sym typeface="Exo 2"/>
            </a:endParaRPr>
          </a:p>
          <a:p>
            <a:pPr indent="-400050" lvl="0" marL="457200" marR="0" rtl="0" algn="just">
              <a:lnSpc>
                <a:spcPct val="100000"/>
              </a:lnSpc>
              <a:spcBef>
                <a:spcPts val="0"/>
              </a:spcBef>
              <a:spcAft>
                <a:spcPts val="0"/>
              </a:spcAft>
              <a:buSzPts val="2700"/>
              <a:buFont typeface="Exo 2"/>
              <a:buChar char="-"/>
            </a:pPr>
            <a:r>
              <a:rPr lang="en" sz="2700">
                <a:latin typeface="Exo 2"/>
                <a:ea typeface="Exo 2"/>
                <a:cs typeface="Exo 2"/>
                <a:sym typeface="Exo 2"/>
              </a:rPr>
              <a:t>Nhãn lớp dự đoán (ví dụ: "áo sơ mi", "quần dài", "váy ngắn", v.v.) thuộc một trong 13 lớp của tập dữ liệu.</a:t>
            </a:r>
            <a:endParaRPr sz="2700">
              <a:latin typeface="Exo 2"/>
              <a:ea typeface="Exo 2"/>
              <a:cs typeface="Exo 2"/>
              <a:sym typeface="Exo 2"/>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